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"/>
  </p:notesMasterIdLst>
  <p:handoutMasterIdLst>
    <p:handoutMasterId r:id="rId4"/>
  </p:handoutMasterIdLst>
  <p:sldIdLst>
    <p:sldId id="298" r:id="rId2"/>
  </p:sldIdLst>
  <p:sldSz cx="9144000" cy="6858000" type="screen4x3"/>
  <p:notesSz cx="6797675" cy="992822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  <a:srgbClr val="FF9900"/>
    <a:srgbClr val="CC9900"/>
    <a:srgbClr val="006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388E4F-38CD-4E4F-A74F-BA55D513535F}" v="14" dt="2022-05-13T18:33:21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6" autoAdjust="0"/>
    <p:restoredTop sz="95932" autoAdjust="0"/>
  </p:normalViewPr>
  <p:slideViewPr>
    <p:cSldViewPr>
      <p:cViewPr varScale="1">
        <p:scale>
          <a:sx n="94" d="100"/>
          <a:sy n="94" d="100"/>
        </p:scale>
        <p:origin x="2028" y="90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f Stefan" userId="b9c50a31-b473-467f-954a-3aa6828cc6aa" providerId="ADAL" clId="{07941C4B-248B-4525-8889-78CCAF821F74}"/>
    <pc:docChg chg="undo custSel addSld delSld modSld sldOrd modMainMaster">
      <pc:chgData name="Graf Stefan" userId="b9c50a31-b473-467f-954a-3aa6828cc6aa" providerId="ADAL" clId="{07941C4B-248B-4525-8889-78CCAF821F74}" dt="2022-04-08T15:21:16.300" v="204" actId="207"/>
      <pc:docMkLst>
        <pc:docMk/>
      </pc:docMkLst>
      <pc:sldChg chg="modSp del">
        <pc:chgData name="Graf Stefan" userId="b9c50a31-b473-467f-954a-3aa6828cc6aa" providerId="ADAL" clId="{07941C4B-248B-4525-8889-78CCAF821F74}" dt="2022-03-28T16:59:11.241" v="113" actId="47"/>
        <pc:sldMkLst>
          <pc:docMk/>
          <pc:sldMk cId="0" sldId="282"/>
        </pc:sldMkLst>
        <pc:spChg chg="mod">
          <ac:chgData name="Graf Stefan" userId="b9c50a31-b473-467f-954a-3aa6828cc6aa" providerId="ADAL" clId="{07941C4B-248B-4525-8889-78CCAF821F74}" dt="2022-03-28T16:49:24.127" v="0"/>
          <ac:spMkLst>
            <pc:docMk/>
            <pc:sldMk cId="0" sldId="282"/>
            <ac:spMk id="2" creationId="{7DC80F9B-0CDC-46BF-BDBD-EE196B2785D9}"/>
          </ac:spMkLst>
        </pc:spChg>
      </pc:sldChg>
      <pc:sldChg chg="del">
        <pc:chgData name="Graf Stefan" userId="b9c50a31-b473-467f-954a-3aa6828cc6aa" providerId="ADAL" clId="{07941C4B-248B-4525-8889-78CCAF821F74}" dt="2022-03-28T16:59:12.199" v="114" actId="47"/>
        <pc:sldMkLst>
          <pc:docMk/>
          <pc:sldMk cId="1809364415" sldId="296"/>
        </pc:sldMkLst>
      </pc:sldChg>
      <pc:sldChg chg="addSp delSp modSp new mod ord">
        <pc:chgData name="Graf Stefan" userId="b9c50a31-b473-467f-954a-3aa6828cc6aa" providerId="ADAL" clId="{07941C4B-248B-4525-8889-78CCAF821F74}" dt="2022-04-08T15:21:16.300" v="204" actId="207"/>
        <pc:sldMkLst>
          <pc:docMk/>
          <pc:sldMk cId="3612465069" sldId="297"/>
        </pc:sldMkLst>
        <pc:spChg chg="add del mod">
          <ac:chgData name="Graf Stefan" userId="b9c50a31-b473-467f-954a-3aa6828cc6aa" providerId="ADAL" clId="{07941C4B-248B-4525-8889-78CCAF821F74}" dt="2022-04-08T15:18:13.780" v="172" actId="478"/>
          <ac:spMkLst>
            <pc:docMk/>
            <pc:sldMk cId="3612465069" sldId="297"/>
            <ac:spMk id="22" creationId="{90BF645F-367A-4716-9126-222CFDA06ECB}"/>
          </ac:spMkLst>
        </pc:spChg>
        <pc:spChg chg="add mod">
          <ac:chgData name="Graf Stefan" userId="b9c50a31-b473-467f-954a-3aa6828cc6aa" providerId="ADAL" clId="{07941C4B-248B-4525-8889-78CCAF821F74}" dt="2022-04-08T15:21:03.976" v="202" actId="1076"/>
          <ac:spMkLst>
            <pc:docMk/>
            <pc:sldMk cId="3612465069" sldId="297"/>
            <ac:spMk id="23" creationId="{FBB228F7-F83C-48C1-A79D-CDB21FF40028}"/>
          </ac:spMkLst>
        </pc:spChg>
        <pc:spChg chg="add mod">
          <ac:chgData name="Graf Stefan" userId="b9c50a31-b473-467f-954a-3aa6828cc6aa" providerId="ADAL" clId="{07941C4B-248B-4525-8889-78CCAF821F74}" dt="2022-04-08T15:21:10.691" v="203" actId="207"/>
          <ac:spMkLst>
            <pc:docMk/>
            <pc:sldMk cId="3612465069" sldId="297"/>
            <ac:spMk id="24" creationId="{E5150A47-2DAC-4E73-B3ED-FB025EA1F0E0}"/>
          </ac:spMkLst>
        </pc:spChg>
        <pc:spChg chg="add mod">
          <ac:chgData name="Graf Stefan" userId="b9c50a31-b473-467f-954a-3aa6828cc6aa" providerId="ADAL" clId="{07941C4B-248B-4525-8889-78CCAF821F74}" dt="2022-04-08T15:21:16.300" v="204" actId="207"/>
          <ac:spMkLst>
            <pc:docMk/>
            <pc:sldMk cId="3612465069" sldId="297"/>
            <ac:spMk id="25" creationId="{95D9F06F-16AC-44F1-837E-916B11F2A419}"/>
          </ac:spMkLst>
        </pc:spChg>
      </pc:sldChg>
      <pc:sldChg chg="modSp new del mod">
        <pc:chgData name="Graf Stefan" userId="b9c50a31-b473-467f-954a-3aa6828cc6aa" providerId="ADAL" clId="{07941C4B-248B-4525-8889-78CCAF821F74}" dt="2022-04-08T13:53:37.638" v="129" actId="47"/>
        <pc:sldMkLst>
          <pc:docMk/>
          <pc:sldMk cId="2519366357" sldId="298"/>
        </pc:sldMkLst>
        <pc:spChg chg="mod">
          <ac:chgData name="Graf Stefan" userId="b9c50a31-b473-467f-954a-3aa6828cc6aa" providerId="ADAL" clId="{07941C4B-248B-4525-8889-78CCAF821F74}" dt="2022-04-08T13:53:32.346" v="128" actId="20577"/>
          <ac:spMkLst>
            <pc:docMk/>
            <pc:sldMk cId="2519366357" sldId="298"/>
            <ac:spMk id="13" creationId="{73146CFB-7472-46A7-857C-F4DE06FDFB37}"/>
          </ac:spMkLst>
        </pc:spChg>
        <pc:spChg chg="mod">
          <ac:chgData name="Graf Stefan" userId="b9c50a31-b473-467f-954a-3aa6828cc6aa" providerId="ADAL" clId="{07941C4B-248B-4525-8889-78CCAF821F74}" dt="2022-04-08T13:53:29.281" v="125" actId="6549"/>
          <ac:spMkLst>
            <pc:docMk/>
            <pc:sldMk cId="2519366357" sldId="298"/>
            <ac:spMk id="14" creationId="{97957658-16AA-4CFC-80A3-61191CEBF053}"/>
          </ac:spMkLst>
        </pc:spChg>
      </pc:sldChg>
      <pc:sldMasterChg chg="modSp mod delSldLayout modSldLayout sldLayoutOrd">
        <pc:chgData name="Graf Stefan" userId="b9c50a31-b473-467f-954a-3aa6828cc6aa" providerId="ADAL" clId="{07941C4B-248B-4525-8889-78CCAF821F74}" dt="2022-03-28T17:07:31.814" v="117" actId="6014"/>
        <pc:sldMasterMkLst>
          <pc:docMk/>
          <pc:sldMasterMk cId="0" sldId="2147483689"/>
        </pc:sldMasterMkLst>
        <pc:spChg chg="mod">
          <ac:chgData name="Graf Stefan" userId="b9c50a31-b473-467f-954a-3aa6828cc6aa" providerId="ADAL" clId="{07941C4B-248B-4525-8889-78CCAF821F74}" dt="2022-03-28T16:50:05.446" v="5" actId="1036"/>
          <ac:spMkLst>
            <pc:docMk/>
            <pc:sldMasterMk cId="0" sldId="2147483689"/>
            <ac:spMk id="14" creationId="{FA7F96E2-74F1-43D0-AD15-4EE638F21FF9}"/>
          </ac:spMkLst>
        </pc:spChg>
        <pc:spChg chg="mod">
          <ac:chgData name="Graf Stefan" userId="b9c50a31-b473-467f-954a-3aa6828cc6aa" providerId="ADAL" clId="{07941C4B-248B-4525-8889-78CCAF821F74}" dt="2022-03-28T16:49:48.766" v="1" actId="207"/>
          <ac:spMkLst>
            <pc:docMk/>
            <pc:sldMasterMk cId="0" sldId="2147483689"/>
            <ac:spMk id="15" creationId="{9BA7B4E4-EFAC-44D3-855B-ED08EDD5F6EB}"/>
          </ac:spMkLst>
        </pc:spChg>
        <pc:spChg chg="mod">
          <ac:chgData name="Graf Stefan" userId="b9c50a31-b473-467f-954a-3aa6828cc6aa" providerId="ADAL" clId="{07941C4B-248B-4525-8889-78CCAF821F74}" dt="2022-03-28T16:50:20.644" v="6" actId="207"/>
          <ac:spMkLst>
            <pc:docMk/>
            <pc:sldMasterMk cId="0" sldId="2147483689"/>
            <ac:spMk id="16" creationId="{EC26E2A4-C776-45C5-AD73-AE637F53BD92}"/>
          </ac:spMkLst>
        </pc:spChg>
        <pc:spChg chg="mod">
          <ac:chgData name="Graf Stefan" userId="b9c50a31-b473-467f-954a-3aa6828cc6aa" providerId="ADAL" clId="{07941C4B-248B-4525-8889-78CCAF821F74}" dt="2022-03-28T16:50:20.644" v="6" actId="207"/>
          <ac:spMkLst>
            <pc:docMk/>
            <pc:sldMasterMk cId="0" sldId="2147483689"/>
            <ac:spMk id="23" creationId="{14AECDC9-8073-4EF2-864D-9D43C88711F2}"/>
          </ac:spMkLst>
        </pc:spChg>
        <pc:spChg chg="mod">
          <ac:chgData name="Graf Stefan" userId="b9c50a31-b473-467f-954a-3aa6828cc6aa" providerId="ADAL" clId="{07941C4B-248B-4525-8889-78CCAF821F74}" dt="2022-03-28T16:50:25.420" v="7" actId="207"/>
          <ac:spMkLst>
            <pc:docMk/>
            <pc:sldMasterMk cId="0" sldId="2147483689"/>
            <ac:spMk id="26" creationId="{06823CD4-665B-441C-82BC-7FD76CFCEC2F}"/>
          </ac:spMkLst>
        </pc:spChg>
        <pc:sldLayoutChg chg="addSp delSp modSp mod">
          <pc:chgData name="Graf Stefan" userId="b9c50a31-b473-467f-954a-3aa6828cc6aa" providerId="ADAL" clId="{07941C4B-248B-4525-8889-78CCAF821F74}" dt="2022-03-28T16:58:38.898" v="109"/>
          <pc:sldLayoutMkLst>
            <pc:docMk/>
            <pc:sldMasterMk cId="0" sldId="2147483689"/>
            <pc:sldLayoutMk cId="513533259" sldId="2147483875"/>
          </pc:sldLayoutMkLst>
          <pc:spChg chg="del">
            <ac:chgData name="Graf Stefan" userId="b9c50a31-b473-467f-954a-3aa6828cc6aa" providerId="ADAL" clId="{07941C4B-248B-4525-8889-78CCAF821F74}" dt="2022-03-28T16:58:16.042" v="100" actId="478"/>
            <ac:spMkLst>
              <pc:docMk/>
              <pc:sldMasterMk cId="0" sldId="2147483689"/>
              <pc:sldLayoutMk cId="513533259" sldId="2147483875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28.972" v="82"/>
            <ac:spMkLst>
              <pc:docMk/>
              <pc:sldMasterMk cId="0" sldId="2147483689"/>
              <pc:sldLayoutMk cId="513533259" sldId="2147483875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7:10.032" v="91"/>
            <ac:spMkLst>
              <pc:docMk/>
              <pc:sldMasterMk cId="0" sldId="2147483689"/>
              <pc:sldLayoutMk cId="513533259" sldId="2147483875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38.898" v="109"/>
            <ac:spMkLst>
              <pc:docMk/>
              <pc:sldMasterMk cId="0" sldId="2147483689"/>
              <pc:sldLayoutMk cId="513533259" sldId="2147483875"/>
              <ac:spMk id="23" creationId="{43CC6F7D-9FBF-4649-9A87-C4688F6487B0}"/>
            </ac:spMkLst>
          </pc:spChg>
          <pc:spChg chg="add mod">
            <ac:chgData name="Graf Stefan" userId="b9c50a31-b473-467f-954a-3aa6828cc6aa" providerId="ADAL" clId="{07941C4B-248B-4525-8889-78CCAF821F74}" dt="2022-03-28T16:58:38.898" v="109"/>
            <ac:spMkLst>
              <pc:docMk/>
              <pc:sldMasterMk cId="0" sldId="2147483689"/>
              <pc:sldLayoutMk cId="513533259" sldId="2147483875"/>
              <ac:spMk id="24" creationId="{7E556B90-3C4D-4C1B-8976-36296F0C27DD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34.336" v="106"/>
          <pc:sldLayoutMkLst>
            <pc:docMk/>
            <pc:sldMasterMk cId="0" sldId="2147483689"/>
            <pc:sldLayoutMk cId="504140853" sldId="2147483882"/>
          </pc:sldLayoutMkLst>
          <pc:spChg chg="del">
            <ac:chgData name="Graf Stefan" userId="b9c50a31-b473-467f-954a-3aa6828cc6aa" providerId="ADAL" clId="{07941C4B-248B-4525-8889-78CCAF821F74}" dt="2022-03-28T16:58:09.469" v="97" actId="478"/>
            <ac:spMkLst>
              <pc:docMk/>
              <pc:sldMasterMk cId="0" sldId="2147483689"/>
              <pc:sldLayoutMk cId="504140853" sldId="2147483882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20.065" v="79"/>
            <ac:spMkLst>
              <pc:docMk/>
              <pc:sldMasterMk cId="0" sldId="2147483689"/>
              <pc:sldLayoutMk cId="504140853" sldId="2147483882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7:01.356" v="88"/>
            <ac:spMkLst>
              <pc:docMk/>
              <pc:sldMasterMk cId="0" sldId="2147483689"/>
              <pc:sldLayoutMk cId="504140853" sldId="2147483882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34.336" v="106"/>
            <ac:spMkLst>
              <pc:docMk/>
              <pc:sldMasterMk cId="0" sldId="2147483689"/>
              <pc:sldLayoutMk cId="504140853" sldId="2147483882"/>
              <ac:spMk id="22" creationId="{2D381A69-3463-46AE-B1F9-49076D9B9D8B}"/>
            </ac:spMkLst>
          </pc:spChg>
          <pc:spChg chg="add mod">
            <ac:chgData name="Graf Stefan" userId="b9c50a31-b473-467f-954a-3aa6828cc6aa" providerId="ADAL" clId="{07941C4B-248B-4525-8889-78CCAF821F74}" dt="2022-03-28T16:58:34.336" v="106"/>
            <ac:spMkLst>
              <pc:docMk/>
              <pc:sldMasterMk cId="0" sldId="2147483689"/>
              <pc:sldLayoutMk cId="504140853" sldId="2147483882"/>
              <ac:spMk id="24" creationId="{EA821A15-176D-44EC-9258-64C936CF2BF6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29.696" v="103"/>
          <pc:sldLayoutMkLst>
            <pc:docMk/>
            <pc:sldMasterMk cId="0" sldId="2147483689"/>
            <pc:sldLayoutMk cId="4116880983" sldId="2147483883"/>
          </pc:sldLayoutMkLst>
          <pc:spChg chg="del">
            <ac:chgData name="Graf Stefan" userId="b9c50a31-b473-467f-954a-3aa6828cc6aa" providerId="ADAL" clId="{07941C4B-248B-4525-8889-78CCAF821F74}" dt="2022-03-28T16:58:01.250" v="94" actId="478"/>
            <ac:spMkLst>
              <pc:docMk/>
              <pc:sldMasterMk cId="0" sldId="2147483689"/>
              <pc:sldLayoutMk cId="4116880983" sldId="2147483883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11.628" v="76"/>
            <ac:spMkLst>
              <pc:docMk/>
              <pc:sldMasterMk cId="0" sldId="2147483689"/>
              <pc:sldLayoutMk cId="4116880983" sldId="2147483883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52.392" v="85"/>
            <ac:spMkLst>
              <pc:docMk/>
              <pc:sldMasterMk cId="0" sldId="2147483689"/>
              <pc:sldLayoutMk cId="4116880983" sldId="2147483883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29.696" v="103"/>
            <ac:spMkLst>
              <pc:docMk/>
              <pc:sldMasterMk cId="0" sldId="2147483689"/>
              <pc:sldLayoutMk cId="4116880983" sldId="2147483883"/>
              <ac:spMk id="22" creationId="{107923B5-7204-446C-BF70-F57D378DC41E}"/>
            </ac:spMkLst>
          </pc:spChg>
          <pc:spChg chg="add mod">
            <ac:chgData name="Graf Stefan" userId="b9c50a31-b473-467f-954a-3aa6828cc6aa" providerId="ADAL" clId="{07941C4B-248B-4525-8889-78CCAF821F74}" dt="2022-03-28T16:58:29.696" v="103"/>
            <ac:spMkLst>
              <pc:docMk/>
              <pc:sldMasterMk cId="0" sldId="2147483689"/>
              <pc:sldLayoutMk cId="4116880983" sldId="2147483883"/>
              <ac:spMk id="24" creationId="{47B2A127-1D19-4787-A395-A22EE74B178D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36.791" v="108"/>
          <pc:sldLayoutMkLst>
            <pc:docMk/>
            <pc:sldMasterMk cId="0" sldId="2147483689"/>
            <pc:sldLayoutMk cId="892147774" sldId="2147483884"/>
          </pc:sldLayoutMkLst>
          <pc:spChg chg="del">
            <ac:chgData name="Graf Stefan" userId="b9c50a31-b473-467f-954a-3aa6828cc6aa" providerId="ADAL" clId="{07941C4B-248B-4525-8889-78CCAF821F74}" dt="2022-03-28T16:58:14.092" v="99" actId="478"/>
            <ac:spMkLst>
              <pc:docMk/>
              <pc:sldMasterMk cId="0" sldId="2147483689"/>
              <pc:sldLayoutMk cId="892147774" sldId="2147483884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26.257" v="81"/>
            <ac:spMkLst>
              <pc:docMk/>
              <pc:sldMasterMk cId="0" sldId="2147483689"/>
              <pc:sldLayoutMk cId="892147774" sldId="2147483884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7:07.329" v="90"/>
            <ac:spMkLst>
              <pc:docMk/>
              <pc:sldMasterMk cId="0" sldId="2147483689"/>
              <pc:sldLayoutMk cId="892147774" sldId="2147483884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36.791" v="108"/>
            <ac:spMkLst>
              <pc:docMk/>
              <pc:sldMasterMk cId="0" sldId="2147483689"/>
              <pc:sldLayoutMk cId="892147774" sldId="2147483884"/>
              <ac:spMk id="22" creationId="{081552EE-B19F-4D26-A34F-708E6373CD01}"/>
            </ac:spMkLst>
          </pc:spChg>
          <pc:spChg chg="add mod">
            <ac:chgData name="Graf Stefan" userId="b9c50a31-b473-467f-954a-3aa6828cc6aa" providerId="ADAL" clId="{07941C4B-248B-4525-8889-78CCAF821F74}" dt="2022-03-28T16:58:36.791" v="108"/>
            <ac:spMkLst>
              <pc:docMk/>
              <pc:sldMasterMk cId="0" sldId="2147483689"/>
              <pc:sldLayoutMk cId="892147774" sldId="2147483884"/>
              <ac:spMk id="24" creationId="{C5F98509-3481-4FC1-8740-1CB9D2B91EB9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30.703" v="104"/>
          <pc:sldLayoutMkLst>
            <pc:docMk/>
            <pc:sldMasterMk cId="0" sldId="2147483689"/>
            <pc:sldLayoutMk cId="2808158175" sldId="2147483885"/>
          </pc:sldLayoutMkLst>
          <pc:spChg chg="del">
            <ac:chgData name="Graf Stefan" userId="b9c50a31-b473-467f-954a-3aa6828cc6aa" providerId="ADAL" clId="{07941C4B-248B-4525-8889-78CCAF821F74}" dt="2022-03-28T16:58:05.287" v="95" actId="478"/>
            <ac:spMkLst>
              <pc:docMk/>
              <pc:sldMasterMk cId="0" sldId="2147483689"/>
              <pc:sldLayoutMk cId="2808158175" sldId="2147483885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14.261" v="77"/>
            <ac:spMkLst>
              <pc:docMk/>
              <pc:sldMasterMk cId="0" sldId="2147483689"/>
              <pc:sldLayoutMk cId="2808158175" sldId="2147483885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56.500" v="86"/>
            <ac:spMkLst>
              <pc:docMk/>
              <pc:sldMasterMk cId="0" sldId="2147483689"/>
              <pc:sldLayoutMk cId="2808158175" sldId="2147483885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30.703" v="104"/>
            <ac:spMkLst>
              <pc:docMk/>
              <pc:sldMasterMk cId="0" sldId="2147483689"/>
              <pc:sldLayoutMk cId="2808158175" sldId="2147483885"/>
              <ac:spMk id="22" creationId="{014EBCC8-C7D3-423A-B69A-3E4CDD74D98C}"/>
            </ac:spMkLst>
          </pc:spChg>
          <pc:spChg chg="add mod">
            <ac:chgData name="Graf Stefan" userId="b9c50a31-b473-467f-954a-3aa6828cc6aa" providerId="ADAL" clId="{07941C4B-248B-4525-8889-78CCAF821F74}" dt="2022-03-28T16:58:30.703" v="104"/>
            <ac:spMkLst>
              <pc:docMk/>
              <pc:sldMasterMk cId="0" sldId="2147483689"/>
              <pc:sldLayoutMk cId="2808158175" sldId="2147483885"/>
              <ac:spMk id="24" creationId="{D3D0AEF3-0AB3-4B43-9BD5-CF26C2AC6190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35.248" v="107"/>
          <pc:sldLayoutMkLst>
            <pc:docMk/>
            <pc:sldMasterMk cId="0" sldId="2147483689"/>
            <pc:sldLayoutMk cId="2602833252" sldId="2147483886"/>
          </pc:sldLayoutMkLst>
          <pc:spChg chg="del">
            <ac:chgData name="Graf Stefan" userId="b9c50a31-b473-467f-954a-3aa6828cc6aa" providerId="ADAL" clId="{07941C4B-248B-4525-8889-78CCAF821F74}" dt="2022-03-28T16:58:12.217" v="98" actId="478"/>
            <ac:spMkLst>
              <pc:docMk/>
              <pc:sldMasterMk cId="0" sldId="2147483689"/>
              <pc:sldLayoutMk cId="2602833252" sldId="2147483886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22.539" v="80"/>
            <ac:spMkLst>
              <pc:docMk/>
              <pc:sldMasterMk cId="0" sldId="2147483689"/>
              <pc:sldLayoutMk cId="2602833252" sldId="2147483886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7:04.584" v="89"/>
            <ac:spMkLst>
              <pc:docMk/>
              <pc:sldMasterMk cId="0" sldId="2147483689"/>
              <pc:sldLayoutMk cId="2602833252" sldId="2147483886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35.248" v="107"/>
            <ac:spMkLst>
              <pc:docMk/>
              <pc:sldMasterMk cId="0" sldId="2147483689"/>
              <pc:sldLayoutMk cId="2602833252" sldId="2147483886"/>
              <ac:spMk id="22" creationId="{C9470C7D-74D6-4012-9899-777F3731326C}"/>
            </ac:spMkLst>
          </pc:spChg>
          <pc:spChg chg="add mod">
            <ac:chgData name="Graf Stefan" userId="b9c50a31-b473-467f-954a-3aa6828cc6aa" providerId="ADAL" clId="{07941C4B-248B-4525-8889-78CCAF821F74}" dt="2022-03-28T16:58:35.248" v="107"/>
            <ac:spMkLst>
              <pc:docMk/>
              <pc:sldMasterMk cId="0" sldId="2147483689"/>
              <pc:sldLayoutMk cId="2602833252" sldId="2147483886"/>
              <ac:spMk id="24" creationId="{F64F9D95-0055-46A4-B9C0-0BE0CC2C85BF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25.121" v="101"/>
          <pc:sldLayoutMkLst>
            <pc:docMk/>
            <pc:sldMasterMk cId="0" sldId="2147483689"/>
            <pc:sldLayoutMk cId="3066211806" sldId="2147483887"/>
          </pc:sldLayoutMkLst>
          <pc:spChg chg="del">
            <ac:chgData name="Graf Stefan" userId="b9c50a31-b473-467f-954a-3aa6828cc6aa" providerId="ADAL" clId="{07941C4B-248B-4525-8889-78CCAF821F74}" dt="2022-03-28T16:57:39.549" v="92" actId="478"/>
            <ac:spMkLst>
              <pc:docMk/>
              <pc:sldMasterMk cId="0" sldId="2147483689"/>
              <pc:sldLayoutMk cId="3066211806" sldId="2147483887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02.421" v="72"/>
            <ac:spMkLst>
              <pc:docMk/>
              <pc:sldMasterMk cId="0" sldId="2147483689"/>
              <pc:sldLayoutMk cId="3066211806" sldId="2147483887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44.908" v="83"/>
            <ac:spMkLst>
              <pc:docMk/>
              <pc:sldMasterMk cId="0" sldId="2147483689"/>
              <pc:sldLayoutMk cId="3066211806" sldId="2147483887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25.121" v="101"/>
            <ac:spMkLst>
              <pc:docMk/>
              <pc:sldMasterMk cId="0" sldId="2147483689"/>
              <pc:sldLayoutMk cId="3066211806" sldId="2147483887"/>
              <ac:spMk id="22" creationId="{ADD6CEE6-04F5-46E8-AD7F-005DCF7C3870}"/>
            </ac:spMkLst>
          </pc:spChg>
          <pc:spChg chg="add mod">
            <ac:chgData name="Graf Stefan" userId="b9c50a31-b473-467f-954a-3aa6828cc6aa" providerId="ADAL" clId="{07941C4B-248B-4525-8889-78CCAF821F74}" dt="2022-03-28T16:58:25.121" v="101"/>
            <ac:spMkLst>
              <pc:docMk/>
              <pc:sldMasterMk cId="0" sldId="2147483689"/>
              <pc:sldLayoutMk cId="3066211806" sldId="2147483887"/>
              <ac:spMk id="24" creationId="{B0C55472-3AA5-47E8-A2E6-811DAF7D3BC6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28.184" v="102"/>
          <pc:sldLayoutMkLst>
            <pc:docMk/>
            <pc:sldMasterMk cId="0" sldId="2147483689"/>
            <pc:sldLayoutMk cId="790877749" sldId="2147483888"/>
          </pc:sldLayoutMkLst>
          <pc:spChg chg="del">
            <ac:chgData name="Graf Stefan" userId="b9c50a31-b473-467f-954a-3aa6828cc6aa" providerId="ADAL" clId="{07941C4B-248B-4525-8889-78CCAF821F74}" dt="2022-03-28T16:57:55.150" v="93" actId="478"/>
            <ac:spMkLst>
              <pc:docMk/>
              <pc:sldMasterMk cId="0" sldId="2147483689"/>
              <pc:sldLayoutMk cId="790877749" sldId="2147483888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05.066" v="73"/>
            <ac:spMkLst>
              <pc:docMk/>
              <pc:sldMasterMk cId="0" sldId="2147483689"/>
              <pc:sldLayoutMk cId="790877749" sldId="2147483888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47.322" v="84"/>
            <ac:spMkLst>
              <pc:docMk/>
              <pc:sldMasterMk cId="0" sldId="2147483689"/>
              <pc:sldLayoutMk cId="790877749" sldId="2147483888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28.184" v="102"/>
            <ac:spMkLst>
              <pc:docMk/>
              <pc:sldMasterMk cId="0" sldId="2147483689"/>
              <pc:sldLayoutMk cId="790877749" sldId="2147483888"/>
              <ac:spMk id="22" creationId="{F930FAC0-3D66-480C-A417-A6E4B48276BE}"/>
            </ac:spMkLst>
          </pc:spChg>
          <pc:spChg chg="add mod">
            <ac:chgData name="Graf Stefan" userId="b9c50a31-b473-467f-954a-3aa6828cc6aa" providerId="ADAL" clId="{07941C4B-248B-4525-8889-78CCAF821F74}" dt="2022-03-28T16:58:28.184" v="102"/>
            <ac:spMkLst>
              <pc:docMk/>
              <pc:sldMasterMk cId="0" sldId="2147483689"/>
              <pc:sldLayoutMk cId="790877749" sldId="2147483888"/>
              <ac:spMk id="24" creationId="{A043F88D-0D80-43F1-96D4-697963EB2C8F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32.417" v="105"/>
          <pc:sldLayoutMkLst>
            <pc:docMk/>
            <pc:sldMasterMk cId="0" sldId="2147483689"/>
            <pc:sldLayoutMk cId="1583901466" sldId="2147483896"/>
          </pc:sldLayoutMkLst>
          <pc:spChg chg="del">
            <ac:chgData name="Graf Stefan" userId="b9c50a31-b473-467f-954a-3aa6828cc6aa" providerId="ADAL" clId="{07941C4B-248B-4525-8889-78CCAF821F74}" dt="2022-03-28T16:58:07.658" v="96" actId="478"/>
            <ac:spMkLst>
              <pc:docMk/>
              <pc:sldMasterMk cId="0" sldId="2147483689"/>
              <pc:sldLayoutMk cId="1583901466" sldId="2147483896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17.230" v="78"/>
            <ac:spMkLst>
              <pc:docMk/>
              <pc:sldMasterMk cId="0" sldId="2147483689"/>
              <pc:sldLayoutMk cId="1583901466" sldId="2147483896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59.005" v="87"/>
            <ac:spMkLst>
              <pc:docMk/>
              <pc:sldMasterMk cId="0" sldId="2147483689"/>
              <pc:sldLayoutMk cId="1583901466" sldId="2147483896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32.417" v="105"/>
            <ac:spMkLst>
              <pc:docMk/>
              <pc:sldMasterMk cId="0" sldId="2147483689"/>
              <pc:sldLayoutMk cId="1583901466" sldId="2147483896"/>
              <ac:spMk id="22" creationId="{D0263475-4D44-4F2A-BCB5-7A7EB62D7200}"/>
            </ac:spMkLst>
          </pc:spChg>
          <pc:spChg chg="add mod">
            <ac:chgData name="Graf Stefan" userId="b9c50a31-b473-467f-954a-3aa6828cc6aa" providerId="ADAL" clId="{07941C4B-248B-4525-8889-78CCAF821F74}" dt="2022-03-28T16:58:32.417" v="105"/>
            <ac:spMkLst>
              <pc:docMk/>
              <pc:sldMasterMk cId="0" sldId="2147483689"/>
              <pc:sldLayoutMk cId="1583901466" sldId="2147483896"/>
              <ac:spMk id="24" creationId="{A4F51B33-0EBD-42E1-990E-ADC6E167A7D1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2:38.583" v="62" actId="242"/>
          <pc:sldLayoutMkLst>
            <pc:docMk/>
            <pc:sldMasterMk cId="0" sldId="2147483689"/>
            <pc:sldLayoutMk cId="1064969286" sldId="2147483897"/>
          </pc:sldLayoutMkLst>
          <pc:spChg chg="mod">
            <ac:chgData name="Graf Stefan" userId="b9c50a31-b473-467f-954a-3aa6828cc6aa" providerId="ADAL" clId="{07941C4B-248B-4525-8889-78CCAF821F74}" dt="2022-03-28T16:52:38.583" v="62" actId="242"/>
            <ac:spMkLst>
              <pc:docMk/>
              <pc:sldMasterMk cId="0" sldId="2147483689"/>
              <pc:sldLayoutMk cId="1064969286" sldId="2147483897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0:41.615" v="17" actId="20577"/>
            <ac:spMkLst>
              <pc:docMk/>
              <pc:sldMasterMk cId="0" sldId="2147483689"/>
              <pc:sldLayoutMk cId="1064969286" sldId="2147483897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0:52.400" v="30" actId="20577"/>
            <ac:spMkLst>
              <pc:docMk/>
              <pc:sldMasterMk cId="0" sldId="2147483689"/>
              <pc:sldLayoutMk cId="1064969286" sldId="2147483897"/>
              <ac:spMk id="19" creationId="{00000000-0000-0000-0000-000000000000}"/>
            </ac:spMkLst>
          </pc:spChg>
          <pc:spChg chg="add del mod">
            <ac:chgData name="Graf Stefan" userId="b9c50a31-b473-467f-954a-3aa6828cc6aa" providerId="ADAL" clId="{07941C4B-248B-4525-8889-78CCAF821F74}" dt="2022-03-28T16:52:26.866" v="60" actId="478"/>
            <ac:spMkLst>
              <pc:docMk/>
              <pc:sldMasterMk cId="0" sldId="2147483689"/>
              <pc:sldLayoutMk cId="1064969286" sldId="2147483897"/>
              <ac:spMk id="21" creationId="{ABE1FE69-73CA-4481-ABFD-03D4B125E984}"/>
            </ac:spMkLst>
          </pc:spChg>
          <pc:spChg chg="add del mod">
            <ac:chgData name="Graf Stefan" userId="b9c50a31-b473-467f-954a-3aa6828cc6aa" providerId="ADAL" clId="{07941C4B-248B-4525-8889-78CCAF821F74}" dt="2022-03-28T16:52:25.583" v="59" actId="478"/>
            <ac:spMkLst>
              <pc:docMk/>
              <pc:sldMasterMk cId="0" sldId="2147483689"/>
              <pc:sldLayoutMk cId="1064969286" sldId="2147483897"/>
              <ac:spMk id="22" creationId="{EA53721F-0A69-4167-8154-590B5DD86DD8}"/>
            </ac:spMkLst>
          </pc:spChg>
          <pc:spChg chg="add mod">
            <ac:chgData name="Graf Stefan" userId="b9c50a31-b473-467f-954a-3aa6828cc6aa" providerId="ADAL" clId="{07941C4B-248B-4525-8889-78CCAF821F74}" dt="2022-03-28T16:52:29.843" v="61" actId="1036"/>
            <ac:spMkLst>
              <pc:docMk/>
              <pc:sldMasterMk cId="0" sldId="2147483689"/>
              <pc:sldLayoutMk cId="1064969286" sldId="2147483897"/>
              <ac:spMk id="23" creationId="{8FA1015A-B852-43A7-8C65-A40187EE2764}"/>
            </ac:spMkLst>
          </pc:spChg>
        </pc:sldLayoutChg>
        <pc:sldLayoutChg chg="del">
          <pc:chgData name="Graf Stefan" userId="b9c50a31-b473-467f-954a-3aa6828cc6aa" providerId="ADAL" clId="{07941C4B-248B-4525-8889-78CCAF821F74}" dt="2022-03-28T16:59:11.241" v="113" actId="47"/>
          <pc:sldLayoutMkLst>
            <pc:docMk/>
            <pc:sldMasterMk cId="0" sldId="2147483689"/>
            <pc:sldLayoutMk cId="563533287" sldId="2147483898"/>
          </pc:sldLayoutMkLst>
        </pc:sldLayoutChg>
        <pc:sldLayoutChg chg="addSp modSp mod ord">
          <pc:chgData name="Graf Stefan" userId="b9c50a31-b473-467f-954a-3aa6828cc6aa" providerId="ADAL" clId="{07941C4B-248B-4525-8889-78CCAF821F74}" dt="2022-03-28T16:59:48.777" v="116" actId="1036"/>
          <pc:sldLayoutMkLst>
            <pc:docMk/>
            <pc:sldMasterMk cId="0" sldId="2147483689"/>
            <pc:sldLayoutMk cId="221786738" sldId="2147483899"/>
          </pc:sldLayoutMkLst>
          <pc:picChg chg="add mod">
            <ac:chgData name="Graf Stefan" userId="b9c50a31-b473-467f-954a-3aa6828cc6aa" providerId="ADAL" clId="{07941C4B-248B-4525-8889-78CCAF821F74}" dt="2022-03-28T16:59:48.777" v="116" actId="1036"/>
            <ac:picMkLst>
              <pc:docMk/>
              <pc:sldMasterMk cId="0" sldId="2147483689"/>
              <pc:sldLayoutMk cId="221786738" sldId="2147483899"/>
              <ac:picMk id="22" creationId="{3DC9D850-1AC9-4222-A3A2-F587A941F842}"/>
            </ac:picMkLst>
          </pc:picChg>
        </pc:sldLayoutChg>
      </pc:sldMasterChg>
    </pc:docChg>
  </pc:docChgLst>
  <pc:docChgLst>
    <pc:chgData name="Graf Stefan" userId="b9c50a31-b473-467f-954a-3aa6828cc6aa" providerId="ADAL" clId="{FC388E4F-38CD-4E4F-A74F-BA55D513535F}"/>
    <pc:docChg chg="undo custSel addSld delSld delMainMaster modMainMaster">
      <pc:chgData name="Graf Stefan" userId="b9c50a31-b473-467f-954a-3aa6828cc6aa" providerId="ADAL" clId="{FC388E4F-38CD-4E4F-A74F-BA55D513535F}" dt="2022-05-13T18:34:56.424" v="75" actId="47"/>
      <pc:docMkLst>
        <pc:docMk/>
      </pc:docMkLst>
      <pc:sldChg chg="del">
        <pc:chgData name="Graf Stefan" userId="b9c50a31-b473-467f-954a-3aa6828cc6aa" providerId="ADAL" clId="{FC388E4F-38CD-4E4F-A74F-BA55D513535F}" dt="2022-05-13T18:34:56.424" v="75" actId="47"/>
        <pc:sldMkLst>
          <pc:docMk/>
          <pc:sldMk cId="3612465069" sldId="297"/>
        </pc:sldMkLst>
      </pc:sldChg>
      <pc:sldChg chg="new">
        <pc:chgData name="Graf Stefan" userId="b9c50a31-b473-467f-954a-3aa6828cc6aa" providerId="ADAL" clId="{FC388E4F-38CD-4E4F-A74F-BA55D513535F}" dt="2022-05-13T18:34:54.546" v="74" actId="680"/>
        <pc:sldMkLst>
          <pc:docMk/>
          <pc:sldMk cId="1623713544" sldId="298"/>
        </pc:sldMkLst>
      </pc:sldChg>
      <pc:sldMasterChg chg="addSp delSp modSp mod modSldLayout">
        <pc:chgData name="Graf Stefan" userId="b9c50a31-b473-467f-954a-3aa6828cc6aa" providerId="ADAL" clId="{FC388E4F-38CD-4E4F-A74F-BA55D513535F}" dt="2022-05-13T18:34:17.698" v="71" actId="20577"/>
        <pc:sldMasterMkLst>
          <pc:docMk/>
          <pc:sldMasterMk cId="0" sldId="2147483689"/>
        </pc:sldMasterMkLst>
        <pc:spChg chg="del mod">
          <ac:chgData name="Graf Stefan" userId="b9c50a31-b473-467f-954a-3aa6828cc6aa" providerId="ADAL" clId="{FC388E4F-38CD-4E4F-A74F-BA55D513535F}" dt="2022-05-13T18:32:52.336" v="45" actId="478"/>
          <ac:spMkLst>
            <pc:docMk/>
            <pc:sldMasterMk cId="0" sldId="2147483689"/>
            <ac:spMk id="3" creationId="{6B9F3466-6AD0-4960-806C-FF05B9B7D95B}"/>
          </ac:spMkLst>
        </pc:spChg>
        <pc:spChg chg="add del">
          <ac:chgData name="Graf Stefan" userId="b9c50a31-b473-467f-954a-3aa6828cc6aa" providerId="ADAL" clId="{FC388E4F-38CD-4E4F-A74F-BA55D513535F}" dt="2022-05-13T18:32:59.646" v="48" actId="478"/>
          <ac:spMkLst>
            <pc:docMk/>
            <pc:sldMasterMk cId="0" sldId="2147483689"/>
            <ac:spMk id="14" creationId="{FA7F96E2-74F1-43D0-AD15-4EE638F21FF9}"/>
          </ac:spMkLst>
        </pc:spChg>
        <pc:spChg chg="del">
          <ac:chgData name="Graf Stefan" userId="b9c50a31-b473-467f-954a-3aa6828cc6aa" providerId="ADAL" clId="{FC388E4F-38CD-4E4F-A74F-BA55D513535F}" dt="2022-05-13T18:32:34.367" v="38" actId="478"/>
          <ac:spMkLst>
            <pc:docMk/>
            <pc:sldMasterMk cId="0" sldId="2147483689"/>
            <ac:spMk id="15" creationId="{9BA7B4E4-EFAC-44D3-855B-ED08EDD5F6EB}"/>
          </ac:spMkLst>
        </pc:spChg>
        <pc:spChg chg="del">
          <ac:chgData name="Graf Stefan" userId="b9c50a31-b473-467f-954a-3aa6828cc6aa" providerId="ADAL" clId="{FC388E4F-38CD-4E4F-A74F-BA55D513535F}" dt="2022-05-13T18:32:56.241" v="46" actId="478"/>
          <ac:spMkLst>
            <pc:docMk/>
            <pc:sldMasterMk cId="0" sldId="2147483689"/>
            <ac:spMk id="17" creationId="{CD20CBD4-B73B-4B81-AE64-C3F92DA9214E}"/>
          </ac:spMkLst>
        </pc:spChg>
        <pc:spChg chg="del">
          <ac:chgData name="Graf Stefan" userId="b9c50a31-b473-467f-954a-3aa6828cc6aa" providerId="ADAL" clId="{FC388E4F-38CD-4E4F-A74F-BA55D513535F}" dt="2022-05-13T18:32:52.336" v="45" actId="478"/>
          <ac:spMkLst>
            <pc:docMk/>
            <pc:sldMasterMk cId="0" sldId="2147483689"/>
            <ac:spMk id="19" creationId="{7E3AA448-61D0-440B-A54D-5DAD2017BDE5}"/>
          </ac:spMkLst>
        </pc:spChg>
        <pc:spChg chg="del">
          <ac:chgData name="Graf Stefan" userId="b9c50a31-b473-467f-954a-3aa6828cc6aa" providerId="ADAL" clId="{FC388E4F-38CD-4E4F-A74F-BA55D513535F}" dt="2022-05-13T18:32:52.336" v="45" actId="478"/>
          <ac:spMkLst>
            <pc:docMk/>
            <pc:sldMasterMk cId="0" sldId="2147483689"/>
            <ac:spMk id="20" creationId="{626EE586-2908-4CC6-9B11-D4AEC1CD1508}"/>
          </ac:spMkLst>
        </pc:spChg>
        <pc:spChg chg="del">
          <ac:chgData name="Graf Stefan" userId="b9c50a31-b473-467f-954a-3aa6828cc6aa" providerId="ADAL" clId="{FC388E4F-38CD-4E4F-A74F-BA55D513535F}" dt="2022-05-13T18:32:42.574" v="42" actId="478"/>
          <ac:spMkLst>
            <pc:docMk/>
            <pc:sldMasterMk cId="0" sldId="2147483689"/>
            <ac:spMk id="21" creationId="{1A87CD78-CEED-4133-AA97-3C434097A5A6}"/>
          </ac:spMkLst>
        </pc:spChg>
        <pc:spChg chg="del">
          <ac:chgData name="Graf Stefan" userId="b9c50a31-b473-467f-954a-3aa6828cc6aa" providerId="ADAL" clId="{FC388E4F-38CD-4E4F-A74F-BA55D513535F}" dt="2022-05-13T18:33:00.813" v="49" actId="478"/>
          <ac:spMkLst>
            <pc:docMk/>
            <pc:sldMasterMk cId="0" sldId="2147483689"/>
            <ac:spMk id="22" creationId="{2CB1F1BF-7F03-4DDC-B4BA-E6AD945B0DFC}"/>
          </ac:spMkLst>
        </pc:spChg>
        <pc:spChg chg="del">
          <ac:chgData name="Graf Stefan" userId="b9c50a31-b473-467f-954a-3aa6828cc6aa" providerId="ADAL" clId="{FC388E4F-38CD-4E4F-A74F-BA55D513535F}" dt="2022-05-13T18:32:56.241" v="46" actId="478"/>
          <ac:spMkLst>
            <pc:docMk/>
            <pc:sldMasterMk cId="0" sldId="2147483689"/>
            <ac:spMk id="24" creationId="{A0186103-E9C4-4497-AB8C-C5DC87F73842}"/>
          </ac:spMkLst>
        </pc:spChg>
        <pc:spChg chg="del">
          <ac:chgData name="Graf Stefan" userId="b9c50a31-b473-467f-954a-3aa6828cc6aa" providerId="ADAL" clId="{FC388E4F-38CD-4E4F-A74F-BA55D513535F}" dt="2022-05-13T18:32:52.336" v="45" actId="478"/>
          <ac:spMkLst>
            <pc:docMk/>
            <pc:sldMasterMk cId="0" sldId="2147483689"/>
            <ac:spMk id="25" creationId="{20A66F3F-C841-4483-8AEA-0A4621DF39C6}"/>
          </ac:spMkLst>
        </pc:spChg>
        <pc:spChg chg="del">
          <ac:chgData name="Graf Stefan" userId="b9c50a31-b473-467f-954a-3aa6828cc6aa" providerId="ADAL" clId="{FC388E4F-38CD-4E4F-A74F-BA55D513535F}" dt="2022-05-13T18:32:37.110" v="39" actId="478"/>
          <ac:spMkLst>
            <pc:docMk/>
            <pc:sldMasterMk cId="0" sldId="2147483689"/>
            <ac:spMk id="26" creationId="{06823CD4-665B-441C-82BC-7FD76CFCEC2F}"/>
          </ac:spMkLst>
        </pc:spChg>
        <pc:spChg chg="del">
          <ac:chgData name="Graf Stefan" userId="b9c50a31-b473-467f-954a-3aa6828cc6aa" providerId="ADAL" clId="{FC388E4F-38CD-4E4F-A74F-BA55D513535F}" dt="2022-05-13T18:33:19.814" v="50" actId="478"/>
          <ac:spMkLst>
            <pc:docMk/>
            <pc:sldMasterMk cId="0" sldId="2147483689"/>
            <ac:spMk id="27" creationId="{D4C068C7-9294-43D7-BC61-B43BD0BE3D2C}"/>
          </ac:spMkLst>
        </pc:spChg>
        <pc:spChg chg="del">
          <ac:chgData name="Graf Stefan" userId="b9c50a31-b473-467f-954a-3aa6828cc6aa" providerId="ADAL" clId="{FC388E4F-38CD-4E4F-A74F-BA55D513535F}" dt="2022-05-13T18:32:52.336" v="45" actId="478"/>
          <ac:spMkLst>
            <pc:docMk/>
            <pc:sldMasterMk cId="0" sldId="2147483689"/>
            <ac:spMk id="29" creationId="{75F9F9E3-29B0-441D-8480-3F73A573BE42}"/>
          </ac:spMkLst>
        </pc:spChg>
        <pc:spChg chg="add mod">
          <ac:chgData name="Graf Stefan" userId="b9c50a31-b473-467f-954a-3aa6828cc6aa" providerId="ADAL" clId="{FC388E4F-38CD-4E4F-A74F-BA55D513535F}" dt="2022-05-13T18:34:05.925" v="68" actId="20577"/>
          <ac:spMkLst>
            <pc:docMk/>
            <pc:sldMasterMk cId="0" sldId="2147483689"/>
            <ac:spMk id="30" creationId="{32057DBC-981D-4E8D-B656-9C2F8CF2E337}"/>
          </ac:spMkLst>
        </pc:spChg>
        <pc:spChg chg="add mod">
          <ac:chgData name="Graf Stefan" userId="b9c50a31-b473-467f-954a-3aa6828cc6aa" providerId="ADAL" clId="{FC388E4F-38CD-4E4F-A74F-BA55D513535F}" dt="2022-05-13T18:33:21.071" v="51"/>
          <ac:spMkLst>
            <pc:docMk/>
            <pc:sldMasterMk cId="0" sldId="2147483689"/>
            <ac:spMk id="31" creationId="{9624058D-92DD-4D99-B8BD-9AAAC7F297AD}"/>
          </ac:spMkLst>
        </pc:spChg>
        <pc:spChg chg="add mod">
          <ac:chgData name="Graf Stefan" userId="b9c50a31-b473-467f-954a-3aa6828cc6aa" providerId="ADAL" clId="{FC388E4F-38CD-4E4F-A74F-BA55D513535F}" dt="2022-05-13T18:34:17.698" v="71" actId="20577"/>
          <ac:spMkLst>
            <pc:docMk/>
            <pc:sldMasterMk cId="0" sldId="2147483689"/>
            <ac:spMk id="32" creationId="{5B870943-29DB-4D98-B001-B6BDBE67A2CC}"/>
          </ac:spMkLst>
        </pc:spChg>
        <pc:spChg chg="add mod">
          <ac:chgData name="Graf Stefan" userId="b9c50a31-b473-467f-954a-3aa6828cc6aa" providerId="ADAL" clId="{FC388E4F-38CD-4E4F-A74F-BA55D513535F}" dt="2022-05-13T18:33:21.071" v="51"/>
          <ac:spMkLst>
            <pc:docMk/>
            <pc:sldMasterMk cId="0" sldId="2147483689"/>
            <ac:spMk id="33" creationId="{E84929E7-3101-495F-BB17-0FC91A39687A}"/>
          </ac:spMkLst>
        </pc:spChg>
        <pc:spChg chg="add mod">
          <ac:chgData name="Graf Stefan" userId="b9c50a31-b473-467f-954a-3aa6828cc6aa" providerId="ADAL" clId="{FC388E4F-38CD-4E4F-A74F-BA55D513535F}" dt="2022-05-13T18:33:21.071" v="51"/>
          <ac:spMkLst>
            <pc:docMk/>
            <pc:sldMasterMk cId="0" sldId="2147483689"/>
            <ac:spMk id="34" creationId="{3E4C64E9-8624-478D-A8EC-D2780BC66D57}"/>
          </ac:spMkLst>
        </pc:spChg>
        <pc:spChg chg="add mod">
          <ac:chgData name="Graf Stefan" userId="b9c50a31-b473-467f-954a-3aa6828cc6aa" providerId="ADAL" clId="{FC388E4F-38CD-4E4F-A74F-BA55D513535F}" dt="2022-05-13T18:33:21.071" v="51"/>
          <ac:spMkLst>
            <pc:docMk/>
            <pc:sldMasterMk cId="0" sldId="2147483689"/>
            <ac:spMk id="35" creationId="{3906C3AD-546A-4006-A813-1FEA3271464B}"/>
          </ac:spMkLst>
        </pc:spChg>
        <pc:spChg chg="del mod">
          <ac:chgData name="Graf Stefan" userId="b9c50a31-b473-467f-954a-3aa6828cc6aa" providerId="ADAL" clId="{FC388E4F-38CD-4E4F-A74F-BA55D513535F}" dt="2022-05-13T18:32:52.336" v="45" actId="478"/>
          <ac:spMkLst>
            <pc:docMk/>
            <pc:sldMasterMk cId="0" sldId="2147483689"/>
            <ac:spMk id="36" creationId="{D591EBA6-768D-4881-B770-C7FD10804914}"/>
          </ac:spMkLst>
        </pc:spChg>
        <pc:spChg chg="del">
          <ac:chgData name="Graf Stefan" userId="b9c50a31-b473-467f-954a-3aa6828cc6aa" providerId="ADAL" clId="{FC388E4F-38CD-4E4F-A74F-BA55D513535F}" dt="2022-05-13T18:32:52.336" v="45" actId="478"/>
          <ac:spMkLst>
            <pc:docMk/>
            <pc:sldMasterMk cId="0" sldId="2147483689"/>
            <ac:spMk id="37" creationId="{2A3BDC94-1752-4B6E-8403-C9B24120DE7D}"/>
          </ac:spMkLst>
        </pc:spChg>
        <pc:spChg chg="add mod">
          <ac:chgData name="Graf Stefan" userId="b9c50a31-b473-467f-954a-3aa6828cc6aa" providerId="ADAL" clId="{FC388E4F-38CD-4E4F-A74F-BA55D513535F}" dt="2022-05-13T18:33:21.071" v="51"/>
          <ac:spMkLst>
            <pc:docMk/>
            <pc:sldMasterMk cId="0" sldId="2147483689"/>
            <ac:spMk id="38" creationId="{26B37B13-3FB3-4193-8BD3-E4008C3E5A8C}"/>
          </ac:spMkLst>
        </pc:spChg>
        <pc:spChg chg="add mod">
          <ac:chgData name="Graf Stefan" userId="b9c50a31-b473-467f-954a-3aa6828cc6aa" providerId="ADAL" clId="{FC388E4F-38CD-4E4F-A74F-BA55D513535F}" dt="2022-05-13T18:33:21.071" v="51"/>
          <ac:spMkLst>
            <pc:docMk/>
            <pc:sldMasterMk cId="0" sldId="2147483689"/>
            <ac:spMk id="39" creationId="{3FE612B6-C432-4060-A7D3-C8B096DA8290}"/>
          </ac:spMkLst>
        </pc:spChg>
        <pc:spChg chg="add mod">
          <ac:chgData name="Graf Stefan" userId="b9c50a31-b473-467f-954a-3aa6828cc6aa" providerId="ADAL" clId="{FC388E4F-38CD-4E4F-A74F-BA55D513535F}" dt="2022-05-13T18:33:21.071" v="51"/>
          <ac:spMkLst>
            <pc:docMk/>
            <pc:sldMasterMk cId="0" sldId="2147483689"/>
            <ac:spMk id="40" creationId="{2D013B01-49BB-4F1A-8C6C-D2530BAEE11A}"/>
          </ac:spMkLst>
        </pc:spChg>
        <pc:spChg chg="add mod">
          <ac:chgData name="Graf Stefan" userId="b9c50a31-b473-467f-954a-3aa6828cc6aa" providerId="ADAL" clId="{FC388E4F-38CD-4E4F-A74F-BA55D513535F}" dt="2022-05-13T18:33:21.071" v="51"/>
          <ac:spMkLst>
            <pc:docMk/>
            <pc:sldMasterMk cId="0" sldId="2147483689"/>
            <ac:spMk id="41" creationId="{C64049B9-C542-4AB2-B1AD-507C98F3E1F6}"/>
          </ac:spMkLst>
        </pc:spChg>
        <pc:spChg chg="add mod">
          <ac:chgData name="Graf Stefan" userId="b9c50a31-b473-467f-954a-3aa6828cc6aa" providerId="ADAL" clId="{FC388E4F-38CD-4E4F-A74F-BA55D513535F}" dt="2022-05-13T18:33:21.071" v="51"/>
          <ac:spMkLst>
            <pc:docMk/>
            <pc:sldMasterMk cId="0" sldId="2147483689"/>
            <ac:spMk id="42" creationId="{8EF06C88-A3DF-45D9-8E92-BD71EA8EB8E7}"/>
          </ac:spMkLst>
        </pc:spChg>
        <pc:spChg chg="add mod">
          <ac:chgData name="Graf Stefan" userId="b9c50a31-b473-467f-954a-3aa6828cc6aa" providerId="ADAL" clId="{FC388E4F-38CD-4E4F-A74F-BA55D513535F}" dt="2022-05-13T18:33:21.071" v="51"/>
          <ac:spMkLst>
            <pc:docMk/>
            <pc:sldMasterMk cId="0" sldId="2147483689"/>
            <ac:spMk id="43" creationId="{7F7F2F21-383C-4D0F-B173-5F60F62C197A}"/>
          </ac:spMkLst>
        </pc:spChg>
        <pc:spChg chg="add mod">
          <ac:chgData name="Graf Stefan" userId="b9c50a31-b473-467f-954a-3aa6828cc6aa" providerId="ADAL" clId="{FC388E4F-38CD-4E4F-A74F-BA55D513535F}" dt="2022-05-13T18:33:21.071" v="51"/>
          <ac:spMkLst>
            <pc:docMk/>
            <pc:sldMasterMk cId="0" sldId="2147483689"/>
            <ac:spMk id="44" creationId="{FA2C3B8C-0890-4B1E-9FD8-0537B7845BDF}"/>
          </ac:spMkLst>
        </pc:spChg>
        <pc:spChg chg="add mod">
          <ac:chgData name="Graf Stefan" userId="b9c50a31-b473-467f-954a-3aa6828cc6aa" providerId="ADAL" clId="{FC388E4F-38CD-4E4F-A74F-BA55D513535F}" dt="2022-05-13T18:33:21.071" v="51"/>
          <ac:spMkLst>
            <pc:docMk/>
            <pc:sldMasterMk cId="0" sldId="2147483689"/>
            <ac:spMk id="45" creationId="{06BF143D-9909-46B6-BFBE-FD08835554ED}"/>
          </ac:spMkLst>
        </pc:spChg>
        <pc:picChg chg="add mod">
          <ac:chgData name="Graf Stefan" userId="b9c50a31-b473-467f-954a-3aa6828cc6aa" providerId="ADAL" clId="{FC388E4F-38CD-4E4F-A74F-BA55D513535F}" dt="2022-05-13T18:33:21.071" v="51"/>
          <ac:picMkLst>
            <pc:docMk/>
            <pc:sldMasterMk cId="0" sldId="2147483689"/>
            <ac:picMk id="28" creationId="{D81B67CF-036B-4F6A-B69F-3F9901349BAC}"/>
          </ac:picMkLst>
        </pc:picChg>
        <pc:sldLayoutChg chg="addSp delSp modSp mod">
          <pc:chgData name="Graf Stefan" userId="b9c50a31-b473-467f-954a-3aa6828cc6aa" providerId="ADAL" clId="{FC388E4F-38CD-4E4F-A74F-BA55D513535F}" dt="2022-05-13T18:32:23.935" v="37"/>
          <pc:sldLayoutMkLst>
            <pc:docMk/>
            <pc:sldMasterMk cId="0" sldId="2147483689"/>
            <pc:sldLayoutMk cId="513533259" sldId="2147483875"/>
          </pc:sldLayoutMkLst>
          <pc:spChg chg="del">
            <ac:chgData name="Graf Stefan" userId="b9c50a31-b473-467f-954a-3aa6828cc6aa" providerId="ADAL" clId="{FC388E4F-38CD-4E4F-A74F-BA55D513535F}" dt="2022-05-13T18:31:41.639" v="21" actId="478"/>
            <ac:spMkLst>
              <pc:docMk/>
              <pc:sldMasterMk cId="0" sldId="2147483689"/>
              <pc:sldLayoutMk cId="513533259" sldId="2147483875"/>
              <ac:spMk id="6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43.533" v="22" actId="478"/>
            <ac:spMkLst>
              <pc:docMk/>
              <pc:sldMasterMk cId="0" sldId="2147483689"/>
              <pc:sldLayoutMk cId="513533259" sldId="2147483875"/>
              <ac:spMk id="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41.639" v="21" actId="478"/>
            <ac:spMkLst>
              <pc:docMk/>
              <pc:sldMasterMk cId="0" sldId="2147483689"/>
              <pc:sldLayoutMk cId="513533259" sldId="2147483875"/>
              <ac:spMk id="8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41.639" v="21" actId="478"/>
            <ac:spMkLst>
              <pc:docMk/>
              <pc:sldMasterMk cId="0" sldId="2147483689"/>
              <pc:sldLayoutMk cId="513533259" sldId="2147483875"/>
              <ac:spMk id="11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41.639" v="21" actId="478"/>
            <ac:spMkLst>
              <pc:docMk/>
              <pc:sldMasterMk cId="0" sldId="2147483689"/>
              <pc:sldLayoutMk cId="513533259" sldId="2147483875"/>
              <ac:spMk id="12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41.639" v="21" actId="478"/>
            <ac:spMkLst>
              <pc:docMk/>
              <pc:sldMasterMk cId="0" sldId="2147483689"/>
              <pc:sldLayoutMk cId="513533259" sldId="2147483875"/>
              <ac:spMk id="13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41.639" v="21" actId="478"/>
            <ac:spMkLst>
              <pc:docMk/>
              <pc:sldMasterMk cId="0" sldId="2147483689"/>
              <pc:sldLayoutMk cId="513533259" sldId="2147483875"/>
              <ac:spMk id="14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41.639" v="21" actId="478"/>
            <ac:spMkLst>
              <pc:docMk/>
              <pc:sldMasterMk cId="0" sldId="2147483689"/>
              <pc:sldLayoutMk cId="513533259" sldId="2147483875"/>
              <ac:spMk id="1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41.639" v="21" actId="478"/>
            <ac:spMkLst>
              <pc:docMk/>
              <pc:sldMasterMk cId="0" sldId="2147483689"/>
              <pc:sldLayoutMk cId="513533259" sldId="2147483875"/>
              <ac:spMk id="1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41.639" v="21" actId="478"/>
            <ac:spMkLst>
              <pc:docMk/>
              <pc:sldMasterMk cId="0" sldId="2147483689"/>
              <pc:sldLayoutMk cId="513533259" sldId="2147483875"/>
              <ac:spMk id="19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41.639" v="21" actId="478"/>
            <ac:spMkLst>
              <pc:docMk/>
              <pc:sldMasterMk cId="0" sldId="2147483689"/>
              <pc:sldLayoutMk cId="513533259" sldId="2147483875"/>
              <ac:spMk id="23" creationId="{43CC6F7D-9FBF-4649-9A87-C4688F6487B0}"/>
            </ac:spMkLst>
          </pc:spChg>
          <pc:spChg chg="del">
            <ac:chgData name="Graf Stefan" userId="b9c50a31-b473-467f-954a-3aa6828cc6aa" providerId="ADAL" clId="{FC388E4F-38CD-4E4F-A74F-BA55D513535F}" dt="2022-05-13T18:31:41.639" v="21" actId="478"/>
            <ac:spMkLst>
              <pc:docMk/>
              <pc:sldMasterMk cId="0" sldId="2147483689"/>
              <pc:sldLayoutMk cId="513533259" sldId="2147483875"/>
              <ac:spMk id="24" creationId="{7E556B90-3C4D-4C1B-8976-36296F0C27DD}"/>
            </ac:spMkLst>
          </pc:spChg>
          <pc:spChg chg="del">
            <ac:chgData name="Graf Stefan" userId="b9c50a31-b473-467f-954a-3aa6828cc6aa" providerId="ADAL" clId="{FC388E4F-38CD-4E4F-A74F-BA55D513535F}" dt="2022-05-13T18:31:41.639" v="21" actId="478"/>
            <ac:spMkLst>
              <pc:docMk/>
              <pc:sldMasterMk cId="0" sldId="2147483689"/>
              <pc:sldLayoutMk cId="513533259" sldId="2147483875"/>
              <ac:spMk id="25" creationId="{00000000-0000-0000-0000-000000000000}"/>
            </ac:spMkLst>
          </pc:spChg>
          <pc:spChg chg="add mod">
            <ac:chgData name="Graf Stefan" userId="b9c50a31-b473-467f-954a-3aa6828cc6aa" providerId="ADAL" clId="{FC388E4F-38CD-4E4F-A74F-BA55D513535F}" dt="2022-05-13T18:32:23.935" v="37"/>
            <ac:spMkLst>
              <pc:docMk/>
              <pc:sldMasterMk cId="0" sldId="2147483689"/>
              <pc:sldLayoutMk cId="513533259" sldId="2147483875"/>
              <ac:spMk id="26" creationId="{C20F57DB-FE68-4E1A-B435-1A71691799CD}"/>
            </ac:spMkLst>
          </pc:spChg>
          <pc:spChg chg="add mod">
            <ac:chgData name="Graf Stefan" userId="b9c50a31-b473-467f-954a-3aa6828cc6aa" providerId="ADAL" clId="{FC388E4F-38CD-4E4F-A74F-BA55D513535F}" dt="2022-05-13T18:32:23.935" v="37"/>
            <ac:spMkLst>
              <pc:docMk/>
              <pc:sldMasterMk cId="0" sldId="2147483689"/>
              <pc:sldLayoutMk cId="513533259" sldId="2147483875"/>
              <ac:spMk id="27" creationId="{1F83F9FC-95D9-4C31-9992-04E79E53584F}"/>
            </ac:spMkLst>
          </pc:spChg>
          <pc:spChg chg="add mod">
            <ac:chgData name="Graf Stefan" userId="b9c50a31-b473-467f-954a-3aa6828cc6aa" providerId="ADAL" clId="{FC388E4F-38CD-4E4F-A74F-BA55D513535F}" dt="2022-05-13T18:32:23.935" v="37"/>
            <ac:spMkLst>
              <pc:docMk/>
              <pc:sldMasterMk cId="0" sldId="2147483689"/>
              <pc:sldLayoutMk cId="513533259" sldId="2147483875"/>
              <ac:spMk id="28" creationId="{3F26BC22-28D9-4A9E-A14C-F4936334AC64}"/>
            </ac:spMkLst>
          </pc:spChg>
          <pc:spChg chg="add mod">
            <ac:chgData name="Graf Stefan" userId="b9c50a31-b473-467f-954a-3aa6828cc6aa" providerId="ADAL" clId="{FC388E4F-38CD-4E4F-A74F-BA55D513535F}" dt="2022-05-13T18:32:23.935" v="37"/>
            <ac:spMkLst>
              <pc:docMk/>
              <pc:sldMasterMk cId="0" sldId="2147483689"/>
              <pc:sldLayoutMk cId="513533259" sldId="2147483875"/>
              <ac:spMk id="29" creationId="{BF14AE5E-A00F-455D-B19B-E2BEDB1F0C79}"/>
            </ac:spMkLst>
          </pc:spChg>
          <pc:spChg chg="add mod">
            <ac:chgData name="Graf Stefan" userId="b9c50a31-b473-467f-954a-3aa6828cc6aa" providerId="ADAL" clId="{FC388E4F-38CD-4E4F-A74F-BA55D513535F}" dt="2022-05-13T18:32:23.935" v="37"/>
            <ac:spMkLst>
              <pc:docMk/>
              <pc:sldMasterMk cId="0" sldId="2147483689"/>
              <pc:sldLayoutMk cId="513533259" sldId="2147483875"/>
              <ac:spMk id="30" creationId="{52DD7C61-BC89-40C5-B84D-355BC86A692F}"/>
            </ac:spMkLst>
          </pc:spChg>
          <pc:spChg chg="add mod">
            <ac:chgData name="Graf Stefan" userId="b9c50a31-b473-467f-954a-3aa6828cc6aa" providerId="ADAL" clId="{FC388E4F-38CD-4E4F-A74F-BA55D513535F}" dt="2022-05-13T18:32:23.935" v="37"/>
            <ac:spMkLst>
              <pc:docMk/>
              <pc:sldMasterMk cId="0" sldId="2147483689"/>
              <pc:sldLayoutMk cId="513533259" sldId="2147483875"/>
              <ac:spMk id="31" creationId="{7AD4B038-3F71-4B63-AA53-B111949F1AB7}"/>
            </ac:spMkLst>
          </pc:spChg>
          <pc:spChg chg="add mod">
            <ac:chgData name="Graf Stefan" userId="b9c50a31-b473-467f-954a-3aa6828cc6aa" providerId="ADAL" clId="{FC388E4F-38CD-4E4F-A74F-BA55D513535F}" dt="2022-05-13T18:32:23.935" v="37"/>
            <ac:spMkLst>
              <pc:docMk/>
              <pc:sldMasterMk cId="0" sldId="2147483689"/>
              <pc:sldLayoutMk cId="513533259" sldId="2147483875"/>
              <ac:spMk id="32" creationId="{755D11BB-A3F4-42B2-A9A4-0925D278F482}"/>
            </ac:spMkLst>
          </pc:spChg>
          <pc:spChg chg="add mod">
            <ac:chgData name="Graf Stefan" userId="b9c50a31-b473-467f-954a-3aa6828cc6aa" providerId="ADAL" clId="{FC388E4F-38CD-4E4F-A74F-BA55D513535F}" dt="2022-05-13T18:32:23.935" v="37"/>
            <ac:spMkLst>
              <pc:docMk/>
              <pc:sldMasterMk cId="0" sldId="2147483689"/>
              <pc:sldLayoutMk cId="513533259" sldId="2147483875"/>
              <ac:spMk id="33" creationId="{C06AF70B-5C7C-4B77-9C2A-48AE91F2A0DA}"/>
            </ac:spMkLst>
          </pc:spChg>
          <pc:spChg chg="add mod">
            <ac:chgData name="Graf Stefan" userId="b9c50a31-b473-467f-954a-3aa6828cc6aa" providerId="ADAL" clId="{FC388E4F-38CD-4E4F-A74F-BA55D513535F}" dt="2022-05-13T18:32:23.935" v="37"/>
            <ac:spMkLst>
              <pc:docMk/>
              <pc:sldMasterMk cId="0" sldId="2147483689"/>
              <pc:sldLayoutMk cId="513533259" sldId="2147483875"/>
              <ac:spMk id="34" creationId="{BEC7FD67-509B-406A-B6C5-151D9A5C7C48}"/>
            </ac:spMkLst>
          </pc:spChg>
          <pc:spChg chg="add mod">
            <ac:chgData name="Graf Stefan" userId="b9c50a31-b473-467f-954a-3aa6828cc6aa" providerId="ADAL" clId="{FC388E4F-38CD-4E4F-A74F-BA55D513535F}" dt="2022-05-13T18:32:23.935" v="37"/>
            <ac:spMkLst>
              <pc:docMk/>
              <pc:sldMasterMk cId="0" sldId="2147483689"/>
              <pc:sldLayoutMk cId="513533259" sldId="2147483875"/>
              <ac:spMk id="35" creationId="{2EEFA030-C038-4A48-AF0D-CEFD80A85244}"/>
            </ac:spMkLst>
          </pc:spChg>
          <pc:spChg chg="add mod">
            <ac:chgData name="Graf Stefan" userId="b9c50a31-b473-467f-954a-3aa6828cc6aa" providerId="ADAL" clId="{FC388E4F-38CD-4E4F-A74F-BA55D513535F}" dt="2022-05-13T18:32:23.935" v="37"/>
            <ac:spMkLst>
              <pc:docMk/>
              <pc:sldMasterMk cId="0" sldId="2147483689"/>
              <pc:sldLayoutMk cId="513533259" sldId="2147483875"/>
              <ac:spMk id="36" creationId="{29A69694-92FE-4666-AC01-B2003D2F599C}"/>
            </ac:spMkLst>
          </pc:spChg>
          <pc:spChg chg="add mod">
            <ac:chgData name="Graf Stefan" userId="b9c50a31-b473-467f-954a-3aa6828cc6aa" providerId="ADAL" clId="{FC388E4F-38CD-4E4F-A74F-BA55D513535F}" dt="2022-05-13T18:32:23.935" v="37"/>
            <ac:spMkLst>
              <pc:docMk/>
              <pc:sldMasterMk cId="0" sldId="2147483689"/>
              <pc:sldLayoutMk cId="513533259" sldId="2147483875"/>
              <ac:spMk id="37" creationId="{41A60AC4-D635-45CF-9D5A-98D26F75472D}"/>
            </ac:spMkLst>
          </pc:spChg>
          <pc:spChg chg="add mod">
            <ac:chgData name="Graf Stefan" userId="b9c50a31-b473-467f-954a-3aa6828cc6aa" providerId="ADAL" clId="{FC388E4F-38CD-4E4F-A74F-BA55D513535F}" dt="2022-05-13T18:32:23.935" v="37"/>
            <ac:spMkLst>
              <pc:docMk/>
              <pc:sldMasterMk cId="0" sldId="2147483689"/>
              <pc:sldLayoutMk cId="513533259" sldId="2147483875"/>
              <ac:spMk id="38" creationId="{2D29467C-B2E8-4D66-9CE9-0B4EBCBFF00B}"/>
            </ac:spMkLst>
          </pc:spChg>
          <pc:spChg chg="add mod">
            <ac:chgData name="Graf Stefan" userId="b9c50a31-b473-467f-954a-3aa6828cc6aa" providerId="ADAL" clId="{FC388E4F-38CD-4E4F-A74F-BA55D513535F}" dt="2022-05-13T18:32:23.935" v="37"/>
            <ac:spMkLst>
              <pc:docMk/>
              <pc:sldMasterMk cId="0" sldId="2147483689"/>
              <pc:sldLayoutMk cId="513533259" sldId="2147483875"/>
              <ac:spMk id="39" creationId="{A4C9ED77-DE8D-4969-8625-7D5414CF9F33}"/>
            </ac:spMkLst>
          </pc:spChg>
          <pc:spChg chg="add mod">
            <ac:chgData name="Graf Stefan" userId="b9c50a31-b473-467f-954a-3aa6828cc6aa" providerId="ADAL" clId="{FC388E4F-38CD-4E4F-A74F-BA55D513535F}" dt="2022-05-13T18:32:23.935" v="37"/>
            <ac:spMkLst>
              <pc:docMk/>
              <pc:sldMasterMk cId="0" sldId="2147483689"/>
              <pc:sldLayoutMk cId="513533259" sldId="2147483875"/>
              <ac:spMk id="40" creationId="{497DBCE4-8CBB-4738-A12E-96CCFC09E09B}"/>
            </ac:spMkLst>
          </pc:spChg>
          <pc:spChg chg="add mod">
            <ac:chgData name="Graf Stefan" userId="b9c50a31-b473-467f-954a-3aa6828cc6aa" providerId="ADAL" clId="{FC388E4F-38CD-4E4F-A74F-BA55D513535F}" dt="2022-05-13T18:32:23.935" v="37"/>
            <ac:spMkLst>
              <pc:docMk/>
              <pc:sldMasterMk cId="0" sldId="2147483689"/>
              <pc:sldLayoutMk cId="513533259" sldId="2147483875"/>
              <ac:spMk id="41" creationId="{12FA7D03-C1BB-471F-B464-0E33D8D178C2}"/>
            </ac:spMkLst>
          </pc:spChg>
          <pc:spChg chg="add mod">
            <ac:chgData name="Graf Stefan" userId="b9c50a31-b473-467f-954a-3aa6828cc6aa" providerId="ADAL" clId="{FC388E4F-38CD-4E4F-A74F-BA55D513535F}" dt="2022-05-13T18:32:23.935" v="37"/>
            <ac:spMkLst>
              <pc:docMk/>
              <pc:sldMasterMk cId="0" sldId="2147483689"/>
              <pc:sldLayoutMk cId="513533259" sldId="2147483875"/>
              <ac:spMk id="42" creationId="{25D41EB8-C1E7-4D7A-B2C1-703CA51A7AD5}"/>
            </ac:spMkLst>
          </pc:spChg>
          <pc:spChg chg="add mod">
            <ac:chgData name="Graf Stefan" userId="b9c50a31-b473-467f-954a-3aa6828cc6aa" providerId="ADAL" clId="{FC388E4F-38CD-4E4F-A74F-BA55D513535F}" dt="2022-05-13T18:32:23.935" v="37"/>
            <ac:spMkLst>
              <pc:docMk/>
              <pc:sldMasterMk cId="0" sldId="2147483689"/>
              <pc:sldLayoutMk cId="513533259" sldId="2147483875"/>
              <ac:spMk id="43" creationId="{25934396-66AB-4348-969E-82CFFC287B31}"/>
            </ac:spMkLst>
          </pc:spChg>
          <pc:spChg chg="add mod">
            <ac:chgData name="Graf Stefan" userId="b9c50a31-b473-467f-954a-3aa6828cc6aa" providerId="ADAL" clId="{FC388E4F-38CD-4E4F-A74F-BA55D513535F}" dt="2022-05-13T18:32:23.935" v="37"/>
            <ac:spMkLst>
              <pc:docMk/>
              <pc:sldMasterMk cId="0" sldId="2147483689"/>
              <pc:sldLayoutMk cId="513533259" sldId="2147483875"/>
              <ac:spMk id="44" creationId="{81175C99-7E4C-45C7-AA4F-B2361F8AB134}"/>
            </ac:spMkLst>
          </pc:spChg>
          <pc:spChg chg="del">
            <ac:chgData name="Graf Stefan" userId="b9c50a31-b473-467f-954a-3aa6828cc6aa" providerId="ADAL" clId="{FC388E4F-38CD-4E4F-A74F-BA55D513535F}" dt="2022-05-13T18:31:41.639" v="21" actId="478"/>
            <ac:spMkLst>
              <pc:docMk/>
              <pc:sldMasterMk cId="0" sldId="2147483689"/>
              <pc:sldLayoutMk cId="513533259" sldId="2147483875"/>
              <ac:spMk id="4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41.639" v="21" actId="478"/>
            <ac:spMkLst>
              <pc:docMk/>
              <pc:sldMasterMk cId="0" sldId="2147483689"/>
              <pc:sldLayoutMk cId="513533259" sldId="2147483875"/>
              <ac:spMk id="46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41.639" v="21" actId="478"/>
            <ac:spMkLst>
              <pc:docMk/>
              <pc:sldMasterMk cId="0" sldId="2147483689"/>
              <pc:sldLayoutMk cId="513533259" sldId="2147483875"/>
              <ac:spMk id="4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41.639" v="21" actId="478"/>
            <ac:spMkLst>
              <pc:docMk/>
              <pc:sldMasterMk cId="0" sldId="2147483689"/>
              <pc:sldLayoutMk cId="513533259" sldId="2147483875"/>
              <ac:spMk id="48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43.533" v="22" actId="478"/>
            <ac:spMkLst>
              <pc:docMk/>
              <pc:sldMasterMk cId="0" sldId="2147483689"/>
              <pc:sldLayoutMk cId="513533259" sldId="2147483875"/>
              <ac:spMk id="49" creationId="{00000000-0000-0000-0000-000000000000}"/>
            </ac:spMkLst>
          </pc:spChg>
          <pc:spChg chg="add mod">
            <ac:chgData name="Graf Stefan" userId="b9c50a31-b473-467f-954a-3aa6828cc6aa" providerId="ADAL" clId="{FC388E4F-38CD-4E4F-A74F-BA55D513535F}" dt="2022-05-13T18:32:23.935" v="37"/>
            <ac:spMkLst>
              <pc:docMk/>
              <pc:sldMasterMk cId="0" sldId="2147483689"/>
              <pc:sldLayoutMk cId="513533259" sldId="2147483875"/>
              <ac:spMk id="50" creationId="{747CC758-1F99-45E6-9417-ED1911CD18E2}"/>
            </ac:spMkLst>
          </pc:spChg>
          <pc:spChg chg="del">
            <ac:chgData name="Graf Stefan" userId="b9c50a31-b473-467f-954a-3aa6828cc6aa" providerId="ADAL" clId="{FC388E4F-38CD-4E4F-A74F-BA55D513535F}" dt="2022-05-13T18:31:43.533" v="22" actId="478"/>
            <ac:spMkLst>
              <pc:docMk/>
              <pc:sldMasterMk cId="0" sldId="2147483689"/>
              <pc:sldLayoutMk cId="513533259" sldId="2147483875"/>
              <ac:spMk id="51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FC388E4F-38CD-4E4F-A74F-BA55D513535F}" dt="2022-05-13T18:32:19.389" v="34"/>
          <pc:sldLayoutMkLst>
            <pc:docMk/>
            <pc:sldMasterMk cId="0" sldId="2147483689"/>
            <pc:sldLayoutMk cId="504140853" sldId="2147483882"/>
          </pc:sldLayoutMkLst>
          <pc:spChg chg="del">
            <ac:chgData name="Graf Stefan" userId="b9c50a31-b473-467f-954a-3aa6828cc6aa" providerId="ADAL" clId="{FC388E4F-38CD-4E4F-A74F-BA55D513535F}" dt="2022-05-13T18:31:21.569" v="15" actId="478"/>
            <ac:spMkLst>
              <pc:docMk/>
              <pc:sldMasterMk cId="0" sldId="2147483689"/>
              <pc:sldLayoutMk cId="504140853" sldId="2147483882"/>
              <ac:spMk id="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6.740" v="13" actId="478"/>
            <ac:spMkLst>
              <pc:docMk/>
              <pc:sldMasterMk cId="0" sldId="2147483689"/>
              <pc:sldLayoutMk cId="504140853" sldId="2147483882"/>
              <ac:spMk id="6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24.228" v="16" actId="478"/>
            <ac:spMkLst>
              <pc:docMk/>
              <pc:sldMasterMk cId="0" sldId="2147483689"/>
              <pc:sldLayoutMk cId="504140853" sldId="2147483882"/>
              <ac:spMk id="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6.740" v="13" actId="478"/>
            <ac:spMkLst>
              <pc:docMk/>
              <pc:sldMasterMk cId="0" sldId="2147483689"/>
              <pc:sldLayoutMk cId="504140853" sldId="2147483882"/>
              <ac:spMk id="8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6.740" v="13" actId="478"/>
            <ac:spMkLst>
              <pc:docMk/>
              <pc:sldMasterMk cId="0" sldId="2147483689"/>
              <pc:sldLayoutMk cId="504140853" sldId="2147483882"/>
              <ac:spMk id="11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6.740" v="13" actId="478"/>
            <ac:spMkLst>
              <pc:docMk/>
              <pc:sldMasterMk cId="0" sldId="2147483689"/>
              <pc:sldLayoutMk cId="504140853" sldId="2147483882"/>
              <ac:spMk id="12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6.740" v="13" actId="478"/>
            <ac:spMkLst>
              <pc:docMk/>
              <pc:sldMasterMk cId="0" sldId="2147483689"/>
              <pc:sldLayoutMk cId="504140853" sldId="2147483882"/>
              <ac:spMk id="13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6.740" v="13" actId="478"/>
            <ac:spMkLst>
              <pc:docMk/>
              <pc:sldMasterMk cId="0" sldId="2147483689"/>
              <pc:sldLayoutMk cId="504140853" sldId="2147483882"/>
              <ac:spMk id="14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6.740" v="13" actId="478"/>
            <ac:spMkLst>
              <pc:docMk/>
              <pc:sldMasterMk cId="0" sldId="2147483689"/>
              <pc:sldLayoutMk cId="504140853" sldId="2147483882"/>
              <ac:spMk id="1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6.740" v="13" actId="478"/>
            <ac:spMkLst>
              <pc:docMk/>
              <pc:sldMasterMk cId="0" sldId="2147483689"/>
              <pc:sldLayoutMk cId="504140853" sldId="2147483882"/>
              <ac:spMk id="1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6.740" v="13" actId="478"/>
            <ac:spMkLst>
              <pc:docMk/>
              <pc:sldMasterMk cId="0" sldId="2147483689"/>
              <pc:sldLayoutMk cId="504140853" sldId="2147483882"/>
              <ac:spMk id="19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6.740" v="13" actId="478"/>
            <ac:spMkLst>
              <pc:docMk/>
              <pc:sldMasterMk cId="0" sldId="2147483689"/>
              <pc:sldLayoutMk cId="504140853" sldId="2147483882"/>
              <ac:spMk id="22" creationId="{2D381A69-3463-46AE-B1F9-49076D9B9D8B}"/>
            </ac:spMkLst>
          </pc:spChg>
          <pc:spChg chg="del">
            <ac:chgData name="Graf Stefan" userId="b9c50a31-b473-467f-954a-3aa6828cc6aa" providerId="ADAL" clId="{FC388E4F-38CD-4E4F-A74F-BA55D513535F}" dt="2022-05-13T18:31:16.740" v="13" actId="478"/>
            <ac:spMkLst>
              <pc:docMk/>
              <pc:sldMasterMk cId="0" sldId="2147483689"/>
              <pc:sldLayoutMk cId="504140853" sldId="2147483882"/>
              <ac:spMk id="24" creationId="{EA821A15-176D-44EC-9258-64C936CF2BF6}"/>
            </ac:spMkLst>
          </pc:spChg>
          <pc:spChg chg="del">
            <ac:chgData name="Graf Stefan" userId="b9c50a31-b473-467f-954a-3aa6828cc6aa" providerId="ADAL" clId="{FC388E4F-38CD-4E4F-A74F-BA55D513535F}" dt="2022-05-13T18:31:16.740" v="13" actId="478"/>
            <ac:spMkLst>
              <pc:docMk/>
              <pc:sldMasterMk cId="0" sldId="2147483689"/>
              <pc:sldLayoutMk cId="504140853" sldId="2147483882"/>
              <ac:spMk id="25" creationId="{00000000-0000-0000-0000-000000000000}"/>
            </ac:spMkLst>
          </pc:spChg>
          <pc:spChg chg="add mod">
            <ac:chgData name="Graf Stefan" userId="b9c50a31-b473-467f-954a-3aa6828cc6aa" providerId="ADAL" clId="{FC388E4F-38CD-4E4F-A74F-BA55D513535F}" dt="2022-05-13T18:32:19.389" v="34"/>
            <ac:spMkLst>
              <pc:docMk/>
              <pc:sldMasterMk cId="0" sldId="2147483689"/>
              <pc:sldLayoutMk cId="504140853" sldId="2147483882"/>
              <ac:spMk id="26" creationId="{099EBF91-33E0-44AD-A879-FF7BC9968D8E}"/>
            </ac:spMkLst>
          </pc:spChg>
          <pc:spChg chg="add mod">
            <ac:chgData name="Graf Stefan" userId="b9c50a31-b473-467f-954a-3aa6828cc6aa" providerId="ADAL" clId="{FC388E4F-38CD-4E4F-A74F-BA55D513535F}" dt="2022-05-13T18:32:19.389" v="34"/>
            <ac:spMkLst>
              <pc:docMk/>
              <pc:sldMasterMk cId="0" sldId="2147483689"/>
              <pc:sldLayoutMk cId="504140853" sldId="2147483882"/>
              <ac:spMk id="27" creationId="{55A423FD-210A-4980-AB02-D0F5E2117D06}"/>
            </ac:spMkLst>
          </pc:spChg>
          <pc:spChg chg="add mod">
            <ac:chgData name="Graf Stefan" userId="b9c50a31-b473-467f-954a-3aa6828cc6aa" providerId="ADAL" clId="{FC388E4F-38CD-4E4F-A74F-BA55D513535F}" dt="2022-05-13T18:32:19.389" v="34"/>
            <ac:spMkLst>
              <pc:docMk/>
              <pc:sldMasterMk cId="0" sldId="2147483689"/>
              <pc:sldLayoutMk cId="504140853" sldId="2147483882"/>
              <ac:spMk id="28" creationId="{54162C3B-5CEA-4F0B-9337-1454E477AAED}"/>
            </ac:spMkLst>
          </pc:spChg>
          <pc:spChg chg="add mod">
            <ac:chgData name="Graf Stefan" userId="b9c50a31-b473-467f-954a-3aa6828cc6aa" providerId="ADAL" clId="{FC388E4F-38CD-4E4F-A74F-BA55D513535F}" dt="2022-05-13T18:32:19.389" v="34"/>
            <ac:spMkLst>
              <pc:docMk/>
              <pc:sldMasterMk cId="0" sldId="2147483689"/>
              <pc:sldLayoutMk cId="504140853" sldId="2147483882"/>
              <ac:spMk id="29" creationId="{6A7BA9D5-1339-49DA-96CA-A34BDB5D2881}"/>
            </ac:spMkLst>
          </pc:spChg>
          <pc:spChg chg="add mod">
            <ac:chgData name="Graf Stefan" userId="b9c50a31-b473-467f-954a-3aa6828cc6aa" providerId="ADAL" clId="{FC388E4F-38CD-4E4F-A74F-BA55D513535F}" dt="2022-05-13T18:32:19.389" v="34"/>
            <ac:spMkLst>
              <pc:docMk/>
              <pc:sldMasterMk cId="0" sldId="2147483689"/>
              <pc:sldLayoutMk cId="504140853" sldId="2147483882"/>
              <ac:spMk id="30" creationId="{B9554737-F410-4375-929F-D817D3A322B3}"/>
            </ac:spMkLst>
          </pc:spChg>
          <pc:spChg chg="add mod">
            <ac:chgData name="Graf Stefan" userId="b9c50a31-b473-467f-954a-3aa6828cc6aa" providerId="ADAL" clId="{FC388E4F-38CD-4E4F-A74F-BA55D513535F}" dt="2022-05-13T18:32:19.389" v="34"/>
            <ac:spMkLst>
              <pc:docMk/>
              <pc:sldMasterMk cId="0" sldId="2147483689"/>
              <pc:sldLayoutMk cId="504140853" sldId="2147483882"/>
              <ac:spMk id="31" creationId="{253AB482-B219-49B0-A227-CB8B548BE903}"/>
            </ac:spMkLst>
          </pc:spChg>
          <pc:spChg chg="add mod">
            <ac:chgData name="Graf Stefan" userId="b9c50a31-b473-467f-954a-3aa6828cc6aa" providerId="ADAL" clId="{FC388E4F-38CD-4E4F-A74F-BA55D513535F}" dt="2022-05-13T18:32:19.389" v="34"/>
            <ac:spMkLst>
              <pc:docMk/>
              <pc:sldMasterMk cId="0" sldId="2147483689"/>
              <pc:sldLayoutMk cId="504140853" sldId="2147483882"/>
              <ac:spMk id="32" creationId="{67EC2520-3FF1-4208-8530-9FD9D5CAEACF}"/>
            </ac:spMkLst>
          </pc:spChg>
          <pc:spChg chg="add mod">
            <ac:chgData name="Graf Stefan" userId="b9c50a31-b473-467f-954a-3aa6828cc6aa" providerId="ADAL" clId="{FC388E4F-38CD-4E4F-A74F-BA55D513535F}" dt="2022-05-13T18:32:19.389" v="34"/>
            <ac:spMkLst>
              <pc:docMk/>
              <pc:sldMasterMk cId="0" sldId="2147483689"/>
              <pc:sldLayoutMk cId="504140853" sldId="2147483882"/>
              <ac:spMk id="33" creationId="{EB140994-17C1-492A-95D7-7DC798DCF373}"/>
            </ac:spMkLst>
          </pc:spChg>
          <pc:spChg chg="add mod">
            <ac:chgData name="Graf Stefan" userId="b9c50a31-b473-467f-954a-3aa6828cc6aa" providerId="ADAL" clId="{FC388E4F-38CD-4E4F-A74F-BA55D513535F}" dt="2022-05-13T18:32:19.389" v="34"/>
            <ac:spMkLst>
              <pc:docMk/>
              <pc:sldMasterMk cId="0" sldId="2147483689"/>
              <pc:sldLayoutMk cId="504140853" sldId="2147483882"/>
              <ac:spMk id="34" creationId="{F2CD98A6-B9E3-4F7B-902B-A74433DCAE95}"/>
            </ac:spMkLst>
          </pc:spChg>
          <pc:spChg chg="add mod">
            <ac:chgData name="Graf Stefan" userId="b9c50a31-b473-467f-954a-3aa6828cc6aa" providerId="ADAL" clId="{FC388E4F-38CD-4E4F-A74F-BA55D513535F}" dt="2022-05-13T18:32:19.389" v="34"/>
            <ac:spMkLst>
              <pc:docMk/>
              <pc:sldMasterMk cId="0" sldId="2147483689"/>
              <pc:sldLayoutMk cId="504140853" sldId="2147483882"/>
              <ac:spMk id="35" creationId="{3CDF924F-EE43-43D2-BE73-A2EE6B1FB898}"/>
            </ac:spMkLst>
          </pc:spChg>
          <pc:spChg chg="add mod">
            <ac:chgData name="Graf Stefan" userId="b9c50a31-b473-467f-954a-3aa6828cc6aa" providerId="ADAL" clId="{FC388E4F-38CD-4E4F-A74F-BA55D513535F}" dt="2022-05-13T18:32:19.389" v="34"/>
            <ac:spMkLst>
              <pc:docMk/>
              <pc:sldMasterMk cId="0" sldId="2147483689"/>
              <pc:sldLayoutMk cId="504140853" sldId="2147483882"/>
              <ac:spMk id="36" creationId="{1773B019-ED89-4A61-8152-A88152166C82}"/>
            </ac:spMkLst>
          </pc:spChg>
          <pc:spChg chg="add mod">
            <ac:chgData name="Graf Stefan" userId="b9c50a31-b473-467f-954a-3aa6828cc6aa" providerId="ADAL" clId="{FC388E4F-38CD-4E4F-A74F-BA55D513535F}" dt="2022-05-13T18:32:19.389" v="34"/>
            <ac:spMkLst>
              <pc:docMk/>
              <pc:sldMasterMk cId="0" sldId="2147483689"/>
              <pc:sldLayoutMk cId="504140853" sldId="2147483882"/>
              <ac:spMk id="37" creationId="{64516F49-B8E4-480A-9440-D78ACCB007CE}"/>
            </ac:spMkLst>
          </pc:spChg>
          <pc:spChg chg="add mod">
            <ac:chgData name="Graf Stefan" userId="b9c50a31-b473-467f-954a-3aa6828cc6aa" providerId="ADAL" clId="{FC388E4F-38CD-4E4F-A74F-BA55D513535F}" dt="2022-05-13T18:32:19.389" v="34"/>
            <ac:spMkLst>
              <pc:docMk/>
              <pc:sldMasterMk cId="0" sldId="2147483689"/>
              <pc:sldLayoutMk cId="504140853" sldId="2147483882"/>
              <ac:spMk id="38" creationId="{59E641D2-BD98-4D56-B98E-89636F58E9C7}"/>
            </ac:spMkLst>
          </pc:spChg>
          <pc:spChg chg="add mod">
            <ac:chgData name="Graf Stefan" userId="b9c50a31-b473-467f-954a-3aa6828cc6aa" providerId="ADAL" clId="{FC388E4F-38CD-4E4F-A74F-BA55D513535F}" dt="2022-05-13T18:32:19.389" v="34"/>
            <ac:spMkLst>
              <pc:docMk/>
              <pc:sldMasterMk cId="0" sldId="2147483689"/>
              <pc:sldLayoutMk cId="504140853" sldId="2147483882"/>
              <ac:spMk id="39" creationId="{EBD3312D-5943-48BE-8F09-0E9478739071}"/>
            </ac:spMkLst>
          </pc:spChg>
          <pc:spChg chg="add mod">
            <ac:chgData name="Graf Stefan" userId="b9c50a31-b473-467f-954a-3aa6828cc6aa" providerId="ADAL" clId="{FC388E4F-38CD-4E4F-A74F-BA55D513535F}" dt="2022-05-13T18:32:19.389" v="34"/>
            <ac:spMkLst>
              <pc:docMk/>
              <pc:sldMasterMk cId="0" sldId="2147483689"/>
              <pc:sldLayoutMk cId="504140853" sldId="2147483882"/>
              <ac:spMk id="40" creationId="{6B3B5E92-67AE-4F51-A4D2-9EB90F1C8458}"/>
            </ac:spMkLst>
          </pc:spChg>
          <pc:spChg chg="add mod">
            <ac:chgData name="Graf Stefan" userId="b9c50a31-b473-467f-954a-3aa6828cc6aa" providerId="ADAL" clId="{FC388E4F-38CD-4E4F-A74F-BA55D513535F}" dt="2022-05-13T18:32:19.389" v="34"/>
            <ac:spMkLst>
              <pc:docMk/>
              <pc:sldMasterMk cId="0" sldId="2147483689"/>
              <pc:sldLayoutMk cId="504140853" sldId="2147483882"/>
              <ac:spMk id="41" creationId="{188C46EC-BC2E-4043-A3B9-784AAB2B76C3}"/>
            </ac:spMkLst>
          </pc:spChg>
          <pc:spChg chg="add mod">
            <ac:chgData name="Graf Stefan" userId="b9c50a31-b473-467f-954a-3aa6828cc6aa" providerId="ADAL" clId="{FC388E4F-38CD-4E4F-A74F-BA55D513535F}" dt="2022-05-13T18:32:19.389" v="34"/>
            <ac:spMkLst>
              <pc:docMk/>
              <pc:sldMasterMk cId="0" sldId="2147483689"/>
              <pc:sldLayoutMk cId="504140853" sldId="2147483882"/>
              <ac:spMk id="42" creationId="{95D87D66-FF47-4BD1-B4DA-2420D555D93F}"/>
            </ac:spMkLst>
          </pc:spChg>
          <pc:spChg chg="add mod">
            <ac:chgData name="Graf Stefan" userId="b9c50a31-b473-467f-954a-3aa6828cc6aa" providerId="ADAL" clId="{FC388E4F-38CD-4E4F-A74F-BA55D513535F}" dt="2022-05-13T18:32:19.389" v="34"/>
            <ac:spMkLst>
              <pc:docMk/>
              <pc:sldMasterMk cId="0" sldId="2147483689"/>
              <pc:sldLayoutMk cId="504140853" sldId="2147483882"/>
              <ac:spMk id="43" creationId="{35574C14-D7E3-4D7B-AC56-FE6F610D2F90}"/>
            </ac:spMkLst>
          </pc:spChg>
          <pc:spChg chg="add mod">
            <ac:chgData name="Graf Stefan" userId="b9c50a31-b473-467f-954a-3aa6828cc6aa" providerId="ADAL" clId="{FC388E4F-38CD-4E4F-A74F-BA55D513535F}" dt="2022-05-13T18:32:19.389" v="34"/>
            <ac:spMkLst>
              <pc:docMk/>
              <pc:sldMasterMk cId="0" sldId="2147483689"/>
              <pc:sldLayoutMk cId="504140853" sldId="2147483882"/>
              <ac:spMk id="44" creationId="{A196ABE9-F240-4DE8-8D8F-3486FB1AA2AE}"/>
            </ac:spMkLst>
          </pc:spChg>
          <pc:spChg chg="del">
            <ac:chgData name="Graf Stefan" userId="b9c50a31-b473-467f-954a-3aa6828cc6aa" providerId="ADAL" clId="{FC388E4F-38CD-4E4F-A74F-BA55D513535F}" dt="2022-05-13T18:31:16.740" v="13" actId="478"/>
            <ac:spMkLst>
              <pc:docMk/>
              <pc:sldMasterMk cId="0" sldId="2147483689"/>
              <pc:sldLayoutMk cId="504140853" sldId="2147483882"/>
              <ac:spMk id="4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6.740" v="13" actId="478"/>
            <ac:spMkLst>
              <pc:docMk/>
              <pc:sldMasterMk cId="0" sldId="2147483689"/>
              <pc:sldLayoutMk cId="504140853" sldId="2147483882"/>
              <ac:spMk id="46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6.740" v="13" actId="478"/>
            <ac:spMkLst>
              <pc:docMk/>
              <pc:sldMasterMk cId="0" sldId="2147483689"/>
              <pc:sldLayoutMk cId="504140853" sldId="2147483882"/>
              <ac:spMk id="4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6.740" v="13" actId="478"/>
            <ac:spMkLst>
              <pc:docMk/>
              <pc:sldMasterMk cId="0" sldId="2147483689"/>
              <pc:sldLayoutMk cId="504140853" sldId="2147483882"/>
              <ac:spMk id="48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9.142" v="14" actId="478"/>
            <ac:spMkLst>
              <pc:docMk/>
              <pc:sldMasterMk cId="0" sldId="2147483689"/>
              <pc:sldLayoutMk cId="504140853" sldId="2147483882"/>
              <ac:spMk id="49" creationId="{00000000-0000-0000-0000-000000000000}"/>
            </ac:spMkLst>
          </pc:spChg>
          <pc:spChg chg="add mod">
            <ac:chgData name="Graf Stefan" userId="b9c50a31-b473-467f-954a-3aa6828cc6aa" providerId="ADAL" clId="{FC388E4F-38CD-4E4F-A74F-BA55D513535F}" dt="2022-05-13T18:32:19.389" v="34"/>
            <ac:spMkLst>
              <pc:docMk/>
              <pc:sldMasterMk cId="0" sldId="2147483689"/>
              <pc:sldLayoutMk cId="504140853" sldId="2147483882"/>
              <ac:spMk id="50" creationId="{365642D4-4242-4798-8C16-BF6CA0510CF4}"/>
            </ac:spMkLst>
          </pc:spChg>
          <pc:spChg chg="del">
            <ac:chgData name="Graf Stefan" userId="b9c50a31-b473-467f-954a-3aa6828cc6aa" providerId="ADAL" clId="{FC388E4F-38CD-4E4F-A74F-BA55D513535F}" dt="2022-05-13T18:31:19.142" v="14" actId="478"/>
            <ac:spMkLst>
              <pc:docMk/>
              <pc:sldMasterMk cId="0" sldId="2147483689"/>
              <pc:sldLayoutMk cId="504140853" sldId="2147483882"/>
              <ac:spMk id="51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FC388E4F-38CD-4E4F-A74F-BA55D513535F}" dt="2022-05-13T18:32:15.039" v="31"/>
          <pc:sldLayoutMkLst>
            <pc:docMk/>
            <pc:sldMasterMk cId="0" sldId="2147483689"/>
            <pc:sldLayoutMk cId="4116880983" sldId="2147483883"/>
          </pc:sldLayoutMkLst>
          <pc:spChg chg="del">
            <ac:chgData name="Graf Stefan" userId="b9c50a31-b473-467f-954a-3aa6828cc6aa" providerId="ADAL" clId="{FC388E4F-38CD-4E4F-A74F-BA55D513535F}" dt="2022-05-13T18:30:58.626" v="8" actId="478"/>
            <ac:spMkLst>
              <pc:docMk/>
              <pc:sldMasterMk cId="0" sldId="2147483689"/>
              <pc:sldLayoutMk cId="4116880983" sldId="2147483883"/>
              <ac:spMk id="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8.626" v="8" actId="478"/>
            <ac:spMkLst>
              <pc:docMk/>
              <pc:sldMasterMk cId="0" sldId="2147483689"/>
              <pc:sldLayoutMk cId="4116880983" sldId="2147483883"/>
              <ac:spMk id="6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8.626" v="8" actId="478"/>
            <ac:spMkLst>
              <pc:docMk/>
              <pc:sldMasterMk cId="0" sldId="2147483689"/>
              <pc:sldLayoutMk cId="4116880983" sldId="2147483883"/>
              <ac:spMk id="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8.626" v="8" actId="478"/>
            <ac:spMkLst>
              <pc:docMk/>
              <pc:sldMasterMk cId="0" sldId="2147483689"/>
              <pc:sldLayoutMk cId="4116880983" sldId="2147483883"/>
              <ac:spMk id="8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8.626" v="8" actId="478"/>
            <ac:spMkLst>
              <pc:docMk/>
              <pc:sldMasterMk cId="0" sldId="2147483689"/>
              <pc:sldLayoutMk cId="4116880983" sldId="2147483883"/>
              <ac:spMk id="11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8.626" v="8" actId="478"/>
            <ac:spMkLst>
              <pc:docMk/>
              <pc:sldMasterMk cId="0" sldId="2147483689"/>
              <pc:sldLayoutMk cId="4116880983" sldId="2147483883"/>
              <ac:spMk id="12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8.626" v="8" actId="478"/>
            <ac:spMkLst>
              <pc:docMk/>
              <pc:sldMasterMk cId="0" sldId="2147483689"/>
              <pc:sldLayoutMk cId="4116880983" sldId="2147483883"/>
              <ac:spMk id="13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8.626" v="8" actId="478"/>
            <ac:spMkLst>
              <pc:docMk/>
              <pc:sldMasterMk cId="0" sldId="2147483689"/>
              <pc:sldLayoutMk cId="4116880983" sldId="2147483883"/>
              <ac:spMk id="14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8.626" v="8" actId="478"/>
            <ac:spMkLst>
              <pc:docMk/>
              <pc:sldMasterMk cId="0" sldId="2147483689"/>
              <pc:sldLayoutMk cId="4116880983" sldId="2147483883"/>
              <ac:spMk id="1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8.626" v="8" actId="478"/>
            <ac:spMkLst>
              <pc:docMk/>
              <pc:sldMasterMk cId="0" sldId="2147483689"/>
              <pc:sldLayoutMk cId="4116880983" sldId="2147483883"/>
              <ac:spMk id="1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8.626" v="8" actId="478"/>
            <ac:spMkLst>
              <pc:docMk/>
              <pc:sldMasterMk cId="0" sldId="2147483689"/>
              <pc:sldLayoutMk cId="4116880983" sldId="2147483883"/>
              <ac:spMk id="19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6.689" v="7" actId="478"/>
            <ac:spMkLst>
              <pc:docMk/>
              <pc:sldMasterMk cId="0" sldId="2147483689"/>
              <pc:sldLayoutMk cId="4116880983" sldId="2147483883"/>
              <ac:spMk id="22" creationId="{107923B5-7204-446C-BF70-F57D378DC41E}"/>
            </ac:spMkLst>
          </pc:spChg>
          <pc:spChg chg="del">
            <ac:chgData name="Graf Stefan" userId="b9c50a31-b473-467f-954a-3aa6828cc6aa" providerId="ADAL" clId="{FC388E4F-38CD-4E4F-A74F-BA55D513535F}" dt="2022-05-13T18:30:56.689" v="7" actId="478"/>
            <ac:spMkLst>
              <pc:docMk/>
              <pc:sldMasterMk cId="0" sldId="2147483689"/>
              <pc:sldLayoutMk cId="4116880983" sldId="2147483883"/>
              <ac:spMk id="24" creationId="{47B2A127-1D19-4787-A395-A22EE74B178D}"/>
            </ac:spMkLst>
          </pc:spChg>
          <pc:spChg chg="del">
            <ac:chgData name="Graf Stefan" userId="b9c50a31-b473-467f-954a-3aa6828cc6aa" providerId="ADAL" clId="{FC388E4F-38CD-4E4F-A74F-BA55D513535F}" dt="2022-05-13T18:30:58.626" v="8" actId="478"/>
            <ac:spMkLst>
              <pc:docMk/>
              <pc:sldMasterMk cId="0" sldId="2147483689"/>
              <pc:sldLayoutMk cId="4116880983" sldId="2147483883"/>
              <ac:spMk id="25" creationId="{00000000-0000-0000-0000-000000000000}"/>
            </ac:spMkLst>
          </pc:spChg>
          <pc:spChg chg="add mod">
            <ac:chgData name="Graf Stefan" userId="b9c50a31-b473-467f-954a-3aa6828cc6aa" providerId="ADAL" clId="{FC388E4F-38CD-4E4F-A74F-BA55D513535F}" dt="2022-05-13T18:32:15.039" v="31"/>
            <ac:spMkLst>
              <pc:docMk/>
              <pc:sldMasterMk cId="0" sldId="2147483689"/>
              <pc:sldLayoutMk cId="4116880983" sldId="2147483883"/>
              <ac:spMk id="26" creationId="{9EEE2029-DFA7-4E60-82B8-37BA9B94A9C4}"/>
            </ac:spMkLst>
          </pc:spChg>
          <pc:spChg chg="add mod">
            <ac:chgData name="Graf Stefan" userId="b9c50a31-b473-467f-954a-3aa6828cc6aa" providerId="ADAL" clId="{FC388E4F-38CD-4E4F-A74F-BA55D513535F}" dt="2022-05-13T18:32:15.039" v="31"/>
            <ac:spMkLst>
              <pc:docMk/>
              <pc:sldMasterMk cId="0" sldId="2147483689"/>
              <pc:sldLayoutMk cId="4116880983" sldId="2147483883"/>
              <ac:spMk id="27" creationId="{1F97DCDF-72BA-4FB5-B062-C58EBD19C8F8}"/>
            </ac:spMkLst>
          </pc:spChg>
          <pc:spChg chg="add mod">
            <ac:chgData name="Graf Stefan" userId="b9c50a31-b473-467f-954a-3aa6828cc6aa" providerId="ADAL" clId="{FC388E4F-38CD-4E4F-A74F-BA55D513535F}" dt="2022-05-13T18:32:15.039" v="31"/>
            <ac:spMkLst>
              <pc:docMk/>
              <pc:sldMasterMk cId="0" sldId="2147483689"/>
              <pc:sldLayoutMk cId="4116880983" sldId="2147483883"/>
              <ac:spMk id="28" creationId="{8ADF9170-7CE2-479D-9D66-71C087EACEEC}"/>
            </ac:spMkLst>
          </pc:spChg>
          <pc:spChg chg="add mod">
            <ac:chgData name="Graf Stefan" userId="b9c50a31-b473-467f-954a-3aa6828cc6aa" providerId="ADAL" clId="{FC388E4F-38CD-4E4F-A74F-BA55D513535F}" dt="2022-05-13T18:32:15.039" v="31"/>
            <ac:spMkLst>
              <pc:docMk/>
              <pc:sldMasterMk cId="0" sldId="2147483689"/>
              <pc:sldLayoutMk cId="4116880983" sldId="2147483883"/>
              <ac:spMk id="29" creationId="{89DCFBE3-E1AF-4620-AC0F-BE5E0303167F}"/>
            </ac:spMkLst>
          </pc:spChg>
          <pc:spChg chg="add mod">
            <ac:chgData name="Graf Stefan" userId="b9c50a31-b473-467f-954a-3aa6828cc6aa" providerId="ADAL" clId="{FC388E4F-38CD-4E4F-A74F-BA55D513535F}" dt="2022-05-13T18:32:15.039" v="31"/>
            <ac:spMkLst>
              <pc:docMk/>
              <pc:sldMasterMk cId="0" sldId="2147483689"/>
              <pc:sldLayoutMk cId="4116880983" sldId="2147483883"/>
              <ac:spMk id="30" creationId="{3C4D0EE1-1F33-4BA9-A57E-C86C43C81618}"/>
            </ac:spMkLst>
          </pc:spChg>
          <pc:spChg chg="add mod">
            <ac:chgData name="Graf Stefan" userId="b9c50a31-b473-467f-954a-3aa6828cc6aa" providerId="ADAL" clId="{FC388E4F-38CD-4E4F-A74F-BA55D513535F}" dt="2022-05-13T18:32:15.039" v="31"/>
            <ac:spMkLst>
              <pc:docMk/>
              <pc:sldMasterMk cId="0" sldId="2147483689"/>
              <pc:sldLayoutMk cId="4116880983" sldId="2147483883"/>
              <ac:spMk id="31" creationId="{F2E903F8-FE69-4CCB-80DA-5F1470253A60}"/>
            </ac:spMkLst>
          </pc:spChg>
          <pc:spChg chg="add mod">
            <ac:chgData name="Graf Stefan" userId="b9c50a31-b473-467f-954a-3aa6828cc6aa" providerId="ADAL" clId="{FC388E4F-38CD-4E4F-A74F-BA55D513535F}" dt="2022-05-13T18:32:15.039" v="31"/>
            <ac:spMkLst>
              <pc:docMk/>
              <pc:sldMasterMk cId="0" sldId="2147483689"/>
              <pc:sldLayoutMk cId="4116880983" sldId="2147483883"/>
              <ac:spMk id="32" creationId="{96B8C393-920E-47AA-9E91-B0E6A17631DD}"/>
            </ac:spMkLst>
          </pc:spChg>
          <pc:spChg chg="add mod">
            <ac:chgData name="Graf Stefan" userId="b9c50a31-b473-467f-954a-3aa6828cc6aa" providerId="ADAL" clId="{FC388E4F-38CD-4E4F-A74F-BA55D513535F}" dt="2022-05-13T18:32:15.039" v="31"/>
            <ac:spMkLst>
              <pc:docMk/>
              <pc:sldMasterMk cId="0" sldId="2147483689"/>
              <pc:sldLayoutMk cId="4116880983" sldId="2147483883"/>
              <ac:spMk id="33" creationId="{D54CF800-CE52-46FD-B6E4-771D44C858B3}"/>
            </ac:spMkLst>
          </pc:spChg>
          <pc:spChg chg="add mod">
            <ac:chgData name="Graf Stefan" userId="b9c50a31-b473-467f-954a-3aa6828cc6aa" providerId="ADAL" clId="{FC388E4F-38CD-4E4F-A74F-BA55D513535F}" dt="2022-05-13T18:32:15.039" v="31"/>
            <ac:spMkLst>
              <pc:docMk/>
              <pc:sldMasterMk cId="0" sldId="2147483689"/>
              <pc:sldLayoutMk cId="4116880983" sldId="2147483883"/>
              <ac:spMk id="34" creationId="{FCDBA181-7429-4A83-A0BB-9AE2F85433A0}"/>
            </ac:spMkLst>
          </pc:spChg>
          <pc:spChg chg="add mod">
            <ac:chgData name="Graf Stefan" userId="b9c50a31-b473-467f-954a-3aa6828cc6aa" providerId="ADAL" clId="{FC388E4F-38CD-4E4F-A74F-BA55D513535F}" dt="2022-05-13T18:32:15.039" v="31"/>
            <ac:spMkLst>
              <pc:docMk/>
              <pc:sldMasterMk cId="0" sldId="2147483689"/>
              <pc:sldLayoutMk cId="4116880983" sldId="2147483883"/>
              <ac:spMk id="35" creationId="{F56F6E52-5343-491D-9631-BE095F879B1F}"/>
            </ac:spMkLst>
          </pc:spChg>
          <pc:spChg chg="add mod">
            <ac:chgData name="Graf Stefan" userId="b9c50a31-b473-467f-954a-3aa6828cc6aa" providerId="ADAL" clId="{FC388E4F-38CD-4E4F-A74F-BA55D513535F}" dt="2022-05-13T18:32:15.039" v="31"/>
            <ac:spMkLst>
              <pc:docMk/>
              <pc:sldMasterMk cId="0" sldId="2147483689"/>
              <pc:sldLayoutMk cId="4116880983" sldId="2147483883"/>
              <ac:spMk id="36" creationId="{751D3FD3-F1DD-432B-980F-B443C7911BE8}"/>
            </ac:spMkLst>
          </pc:spChg>
          <pc:spChg chg="add mod">
            <ac:chgData name="Graf Stefan" userId="b9c50a31-b473-467f-954a-3aa6828cc6aa" providerId="ADAL" clId="{FC388E4F-38CD-4E4F-A74F-BA55D513535F}" dt="2022-05-13T18:32:15.039" v="31"/>
            <ac:spMkLst>
              <pc:docMk/>
              <pc:sldMasterMk cId="0" sldId="2147483689"/>
              <pc:sldLayoutMk cId="4116880983" sldId="2147483883"/>
              <ac:spMk id="37" creationId="{B0DF778E-B4F2-4CBD-979B-3D18B827CEF7}"/>
            </ac:spMkLst>
          </pc:spChg>
          <pc:spChg chg="add mod">
            <ac:chgData name="Graf Stefan" userId="b9c50a31-b473-467f-954a-3aa6828cc6aa" providerId="ADAL" clId="{FC388E4F-38CD-4E4F-A74F-BA55D513535F}" dt="2022-05-13T18:32:15.039" v="31"/>
            <ac:spMkLst>
              <pc:docMk/>
              <pc:sldMasterMk cId="0" sldId="2147483689"/>
              <pc:sldLayoutMk cId="4116880983" sldId="2147483883"/>
              <ac:spMk id="38" creationId="{C1EB62A6-A84B-4103-9BEA-BBEDC930F7EC}"/>
            </ac:spMkLst>
          </pc:spChg>
          <pc:spChg chg="add mod">
            <ac:chgData name="Graf Stefan" userId="b9c50a31-b473-467f-954a-3aa6828cc6aa" providerId="ADAL" clId="{FC388E4F-38CD-4E4F-A74F-BA55D513535F}" dt="2022-05-13T18:32:15.039" v="31"/>
            <ac:spMkLst>
              <pc:docMk/>
              <pc:sldMasterMk cId="0" sldId="2147483689"/>
              <pc:sldLayoutMk cId="4116880983" sldId="2147483883"/>
              <ac:spMk id="39" creationId="{CB23B860-ED2C-4DE8-BE1A-0B573EFB00D9}"/>
            </ac:spMkLst>
          </pc:spChg>
          <pc:spChg chg="add mod">
            <ac:chgData name="Graf Stefan" userId="b9c50a31-b473-467f-954a-3aa6828cc6aa" providerId="ADAL" clId="{FC388E4F-38CD-4E4F-A74F-BA55D513535F}" dt="2022-05-13T18:32:15.039" v="31"/>
            <ac:spMkLst>
              <pc:docMk/>
              <pc:sldMasterMk cId="0" sldId="2147483689"/>
              <pc:sldLayoutMk cId="4116880983" sldId="2147483883"/>
              <ac:spMk id="40" creationId="{F3B52F29-F831-4F21-BFE9-5B40DD558F64}"/>
            </ac:spMkLst>
          </pc:spChg>
          <pc:spChg chg="add mod">
            <ac:chgData name="Graf Stefan" userId="b9c50a31-b473-467f-954a-3aa6828cc6aa" providerId="ADAL" clId="{FC388E4F-38CD-4E4F-A74F-BA55D513535F}" dt="2022-05-13T18:32:15.039" v="31"/>
            <ac:spMkLst>
              <pc:docMk/>
              <pc:sldMasterMk cId="0" sldId="2147483689"/>
              <pc:sldLayoutMk cId="4116880983" sldId="2147483883"/>
              <ac:spMk id="41" creationId="{9337631D-3283-49CF-A7B4-0D0B6B73E2AB}"/>
            </ac:spMkLst>
          </pc:spChg>
          <pc:spChg chg="add mod">
            <ac:chgData name="Graf Stefan" userId="b9c50a31-b473-467f-954a-3aa6828cc6aa" providerId="ADAL" clId="{FC388E4F-38CD-4E4F-A74F-BA55D513535F}" dt="2022-05-13T18:32:15.039" v="31"/>
            <ac:spMkLst>
              <pc:docMk/>
              <pc:sldMasterMk cId="0" sldId="2147483689"/>
              <pc:sldLayoutMk cId="4116880983" sldId="2147483883"/>
              <ac:spMk id="42" creationId="{8E923721-5DE4-444A-9C79-70F988083796}"/>
            </ac:spMkLst>
          </pc:spChg>
          <pc:spChg chg="add mod">
            <ac:chgData name="Graf Stefan" userId="b9c50a31-b473-467f-954a-3aa6828cc6aa" providerId="ADAL" clId="{FC388E4F-38CD-4E4F-A74F-BA55D513535F}" dt="2022-05-13T18:32:15.039" v="31"/>
            <ac:spMkLst>
              <pc:docMk/>
              <pc:sldMasterMk cId="0" sldId="2147483689"/>
              <pc:sldLayoutMk cId="4116880983" sldId="2147483883"/>
              <ac:spMk id="43" creationId="{8AB8E026-91EA-43C1-BF59-9F86CA6D706F}"/>
            </ac:spMkLst>
          </pc:spChg>
          <pc:spChg chg="add mod">
            <ac:chgData name="Graf Stefan" userId="b9c50a31-b473-467f-954a-3aa6828cc6aa" providerId="ADAL" clId="{FC388E4F-38CD-4E4F-A74F-BA55D513535F}" dt="2022-05-13T18:32:15.039" v="31"/>
            <ac:spMkLst>
              <pc:docMk/>
              <pc:sldMasterMk cId="0" sldId="2147483689"/>
              <pc:sldLayoutMk cId="4116880983" sldId="2147483883"/>
              <ac:spMk id="44" creationId="{EBA9D4E4-776A-4C39-BCAF-338C69A9A94A}"/>
            </ac:spMkLst>
          </pc:spChg>
          <pc:spChg chg="del">
            <ac:chgData name="Graf Stefan" userId="b9c50a31-b473-467f-954a-3aa6828cc6aa" providerId="ADAL" clId="{FC388E4F-38CD-4E4F-A74F-BA55D513535F}" dt="2022-05-13T18:30:58.626" v="8" actId="478"/>
            <ac:spMkLst>
              <pc:docMk/>
              <pc:sldMasterMk cId="0" sldId="2147483689"/>
              <pc:sldLayoutMk cId="4116880983" sldId="2147483883"/>
              <ac:spMk id="4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8.626" v="8" actId="478"/>
            <ac:spMkLst>
              <pc:docMk/>
              <pc:sldMasterMk cId="0" sldId="2147483689"/>
              <pc:sldLayoutMk cId="4116880983" sldId="2147483883"/>
              <ac:spMk id="46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8.626" v="8" actId="478"/>
            <ac:spMkLst>
              <pc:docMk/>
              <pc:sldMasterMk cId="0" sldId="2147483689"/>
              <pc:sldLayoutMk cId="4116880983" sldId="2147483883"/>
              <ac:spMk id="4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8.626" v="8" actId="478"/>
            <ac:spMkLst>
              <pc:docMk/>
              <pc:sldMasterMk cId="0" sldId="2147483689"/>
              <pc:sldLayoutMk cId="4116880983" sldId="2147483883"/>
              <ac:spMk id="48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8.626" v="8" actId="478"/>
            <ac:spMkLst>
              <pc:docMk/>
              <pc:sldMasterMk cId="0" sldId="2147483689"/>
              <pc:sldLayoutMk cId="4116880983" sldId="2147483883"/>
              <ac:spMk id="49" creationId="{00000000-0000-0000-0000-000000000000}"/>
            </ac:spMkLst>
          </pc:spChg>
          <pc:spChg chg="add mod">
            <ac:chgData name="Graf Stefan" userId="b9c50a31-b473-467f-954a-3aa6828cc6aa" providerId="ADAL" clId="{FC388E4F-38CD-4E4F-A74F-BA55D513535F}" dt="2022-05-13T18:32:15.039" v="31"/>
            <ac:spMkLst>
              <pc:docMk/>
              <pc:sldMasterMk cId="0" sldId="2147483689"/>
              <pc:sldLayoutMk cId="4116880983" sldId="2147483883"/>
              <ac:spMk id="50" creationId="{4C6DB3AD-B1BB-4FCF-9DC5-ACEC6FE639E3}"/>
            </ac:spMkLst>
          </pc:spChg>
          <pc:spChg chg="del">
            <ac:chgData name="Graf Stefan" userId="b9c50a31-b473-467f-954a-3aa6828cc6aa" providerId="ADAL" clId="{FC388E4F-38CD-4E4F-A74F-BA55D513535F}" dt="2022-05-13T18:30:58.626" v="8" actId="478"/>
            <ac:spMkLst>
              <pc:docMk/>
              <pc:sldMasterMk cId="0" sldId="2147483689"/>
              <pc:sldLayoutMk cId="4116880983" sldId="2147483883"/>
              <ac:spMk id="51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FC388E4F-38CD-4E4F-A74F-BA55D513535F}" dt="2022-05-13T18:32:22.902" v="36"/>
          <pc:sldLayoutMkLst>
            <pc:docMk/>
            <pc:sldMasterMk cId="0" sldId="2147483689"/>
            <pc:sldLayoutMk cId="892147774" sldId="2147483884"/>
          </pc:sldLayoutMkLst>
          <pc:spChg chg="del">
            <ac:chgData name="Graf Stefan" userId="b9c50a31-b473-467f-954a-3aa6828cc6aa" providerId="ADAL" clId="{FC388E4F-38CD-4E4F-A74F-BA55D513535F}" dt="2022-05-13T18:31:37.808" v="20" actId="478"/>
            <ac:spMkLst>
              <pc:docMk/>
              <pc:sldMasterMk cId="0" sldId="2147483689"/>
              <pc:sldLayoutMk cId="892147774" sldId="2147483884"/>
              <ac:spMk id="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37.808" v="20" actId="478"/>
            <ac:spMkLst>
              <pc:docMk/>
              <pc:sldMasterMk cId="0" sldId="2147483689"/>
              <pc:sldLayoutMk cId="892147774" sldId="2147483884"/>
              <ac:spMk id="6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37.808" v="20" actId="478"/>
            <ac:spMkLst>
              <pc:docMk/>
              <pc:sldMasterMk cId="0" sldId="2147483689"/>
              <pc:sldLayoutMk cId="892147774" sldId="2147483884"/>
              <ac:spMk id="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37.808" v="20" actId="478"/>
            <ac:spMkLst>
              <pc:docMk/>
              <pc:sldMasterMk cId="0" sldId="2147483689"/>
              <pc:sldLayoutMk cId="892147774" sldId="2147483884"/>
              <ac:spMk id="8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37.808" v="20" actId="478"/>
            <ac:spMkLst>
              <pc:docMk/>
              <pc:sldMasterMk cId="0" sldId="2147483689"/>
              <pc:sldLayoutMk cId="892147774" sldId="2147483884"/>
              <ac:spMk id="11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37.808" v="20" actId="478"/>
            <ac:spMkLst>
              <pc:docMk/>
              <pc:sldMasterMk cId="0" sldId="2147483689"/>
              <pc:sldLayoutMk cId="892147774" sldId="2147483884"/>
              <ac:spMk id="12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37.808" v="20" actId="478"/>
            <ac:spMkLst>
              <pc:docMk/>
              <pc:sldMasterMk cId="0" sldId="2147483689"/>
              <pc:sldLayoutMk cId="892147774" sldId="2147483884"/>
              <ac:spMk id="13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37.808" v="20" actId="478"/>
            <ac:spMkLst>
              <pc:docMk/>
              <pc:sldMasterMk cId="0" sldId="2147483689"/>
              <pc:sldLayoutMk cId="892147774" sldId="2147483884"/>
              <ac:spMk id="14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37.808" v="20" actId="478"/>
            <ac:spMkLst>
              <pc:docMk/>
              <pc:sldMasterMk cId="0" sldId="2147483689"/>
              <pc:sldLayoutMk cId="892147774" sldId="2147483884"/>
              <ac:spMk id="1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35.279" v="19" actId="478"/>
            <ac:spMkLst>
              <pc:docMk/>
              <pc:sldMasterMk cId="0" sldId="2147483689"/>
              <pc:sldLayoutMk cId="892147774" sldId="2147483884"/>
              <ac:spMk id="1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35.279" v="19" actId="478"/>
            <ac:spMkLst>
              <pc:docMk/>
              <pc:sldMasterMk cId="0" sldId="2147483689"/>
              <pc:sldLayoutMk cId="892147774" sldId="2147483884"/>
              <ac:spMk id="19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35.279" v="19" actId="478"/>
            <ac:spMkLst>
              <pc:docMk/>
              <pc:sldMasterMk cId="0" sldId="2147483689"/>
              <pc:sldLayoutMk cId="892147774" sldId="2147483884"/>
              <ac:spMk id="22" creationId="{081552EE-B19F-4D26-A34F-708E6373CD01}"/>
            </ac:spMkLst>
          </pc:spChg>
          <pc:spChg chg="del">
            <ac:chgData name="Graf Stefan" userId="b9c50a31-b473-467f-954a-3aa6828cc6aa" providerId="ADAL" clId="{FC388E4F-38CD-4E4F-A74F-BA55D513535F}" dt="2022-05-13T18:31:35.279" v="19" actId="478"/>
            <ac:spMkLst>
              <pc:docMk/>
              <pc:sldMasterMk cId="0" sldId="2147483689"/>
              <pc:sldLayoutMk cId="892147774" sldId="2147483884"/>
              <ac:spMk id="24" creationId="{C5F98509-3481-4FC1-8740-1CB9D2B91EB9}"/>
            </ac:spMkLst>
          </pc:spChg>
          <pc:spChg chg="del">
            <ac:chgData name="Graf Stefan" userId="b9c50a31-b473-467f-954a-3aa6828cc6aa" providerId="ADAL" clId="{FC388E4F-38CD-4E4F-A74F-BA55D513535F}" dt="2022-05-13T18:31:37.808" v="20" actId="478"/>
            <ac:spMkLst>
              <pc:docMk/>
              <pc:sldMasterMk cId="0" sldId="2147483689"/>
              <pc:sldLayoutMk cId="892147774" sldId="2147483884"/>
              <ac:spMk id="25" creationId="{00000000-0000-0000-0000-000000000000}"/>
            </ac:spMkLst>
          </pc:spChg>
          <pc:spChg chg="add mod">
            <ac:chgData name="Graf Stefan" userId="b9c50a31-b473-467f-954a-3aa6828cc6aa" providerId="ADAL" clId="{FC388E4F-38CD-4E4F-A74F-BA55D513535F}" dt="2022-05-13T18:32:22.902" v="36"/>
            <ac:spMkLst>
              <pc:docMk/>
              <pc:sldMasterMk cId="0" sldId="2147483689"/>
              <pc:sldLayoutMk cId="892147774" sldId="2147483884"/>
              <ac:spMk id="26" creationId="{03CEE073-0CD0-48B8-8D79-785604520C82}"/>
            </ac:spMkLst>
          </pc:spChg>
          <pc:spChg chg="add mod">
            <ac:chgData name="Graf Stefan" userId="b9c50a31-b473-467f-954a-3aa6828cc6aa" providerId="ADAL" clId="{FC388E4F-38CD-4E4F-A74F-BA55D513535F}" dt="2022-05-13T18:32:22.902" v="36"/>
            <ac:spMkLst>
              <pc:docMk/>
              <pc:sldMasterMk cId="0" sldId="2147483689"/>
              <pc:sldLayoutMk cId="892147774" sldId="2147483884"/>
              <ac:spMk id="27" creationId="{4AF2B927-1328-4AA1-855C-00C8E7564543}"/>
            </ac:spMkLst>
          </pc:spChg>
          <pc:spChg chg="add mod">
            <ac:chgData name="Graf Stefan" userId="b9c50a31-b473-467f-954a-3aa6828cc6aa" providerId="ADAL" clId="{FC388E4F-38CD-4E4F-A74F-BA55D513535F}" dt="2022-05-13T18:32:22.902" v="36"/>
            <ac:spMkLst>
              <pc:docMk/>
              <pc:sldMasterMk cId="0" sldId="2147483689"/>
              <pc:sldLayoutMk cId="892147774" sldId="2147483884"/>
              <ac:spMk id="28" creationId="{BBAA2D47-AAE4-4E7B-A0AE-A5D7CE757B86}"/>
            </ac:spMkLst>
          </pc:spChg>
          <pc:spChg chg="add mod">
            <ac:chgData name="Graf Stefan" userId="b9c50a31-b473-467f-954a-3aa6828cc6aa" providerId="ADAL" clId="{FC388E4F-38CD-4E4F-A74F-BA55D513535F}" dt="2022-05-13T18:32:22.902" v="36"/>
            <ac:spMkLst>
              <pc:docMk/>
              <pc:sldMasterMk cId="0" sldId="2147483689"/>
              <pc:sldLayoutMk cId="892147774" sldId="2147483884"/>
              <ac:spMk id="29" creationId="{A1171A47-4F7F-45AA-AAF1-F625AA497E88}"/>
            </ac:spMkLst>
          </pc:spChg>
          <pc:spChg chg="add mod">
            <ac:chgData name="Graf Stefan" userId="b9c50a31-b473-467f-954a-3aa6828cc6aa" providerId="ADAL" clId="{FC388E4F-38CD-4E4F-A74F-BA55D513535F}" dt="2022-05-13T18:32:22.902" v="36"/>
            <ac:spMkLst>
              <pc:docMk/>
              <pc:sldMasterMk cId="0" sldId="2147483689"/>
              <pc:sldLayoutMk cId="892147774" sldId="2147483884"/>
              <ac:spMk id="30" creationId="{CA9FB6B3-AC75-4963-9B96-FBA7C59F69C9}"/>
            </ac:spMkLst>
          </pc:spChg>
          <pc:spChg chg="add mod">
            <ac:chgData name="Graf Stefan" userId="b9c50a31-b473-467f-954a-3aa6828cc6aa" providerId="ADAL" clId="{FC388E4F-38CD-4E4F-A74F-BA55D513535F}" dt="2022-05-13T18:32:22.902" v="36"/>
            <ac:spMkLst>
              <pc:docMk/>
              <pc:sldMasterMk cId="0" sldId="2147483689"/>
              <pc:sldLayoutMk cId="892147774" sldId="2147483884"/>
              <ac:spMk id="31" creationId="{83DA0705-2D30-43A4-8F48-E55455F3B5A6}"/>
            </ac:spMkLst>
          </pc:spChg>
          <pc:spChg chg="add mod">
            <ac:chgData name="Graf Stefan" userId="b9c50a31-b473-467f-954a-3aa6828cc6aa" providerId="ADAL" clId="{FC388E4F-38CD-4E4F-A74F-BA55D513535F}" dt="2022-05-13T18:32:22.902" v="36"/>
            <ac:spMkLst>
              <pc:docMk/>
              <pc:sldMasterMk cId="0" sldId="2147483689"/>
              <pc:sldLayoutMk cId="892147774" sldId="2147483884"/>
              <ac:spMk id="32" creationId="{D1D68F57-3F4F-4C30-896F-D6C5189C49A4}"/>
            </ac:spMkLst>
          </pc:spChg>
          <pc:spChg chg="add mod">
            <ac:chgData name="Graf Stefan" userId="b9c50a31-b473-467f-954a-3aa6828cc6aa" providerId="ADAL" clId="{FC388E4F-38CD-4E4F-A74F-BA55D513535F}" dt="2022-05-13T18:32:22.902" v="36"/>
            <ac:spMkLst>
              <pc:docMk/>
              <pc:sldMasterMk cId="0" sldId="2147483689"/>
              <pc:sldLayoutMk cId="892147774" sldId="2147483884"/>
              <ac:spMk id="33" creationId="{DD8111DA-2B62-459B-80FF-9A2D06AC5D1B}"/>
            </ac:spMkLst>
          </pc:spChg>
          <pc:spChg chg="add mod">
            <ac:chgData name="Graf Stefan" userId="b9c50a31-b473-467f-954a-3aa6828cc6aa" providerId="ADAL" clId="{FC388E4F-38CD-4E4F-A74F-BA55D513535F}" dt="2022-05-13T18:32:22.902" v="36"/>
            <ac:spMkLst>
              <pc:docMk/>
              <pc:sldMasterMk cId="0" sldId="2147483689"/>
              <pc:sldLayoutMk cId="892147774" sldId="2147483884"/>
              <ac:spMk id="34" creationId="{E62B1B3A-0686-4780-A419-42546058FAF4}"/>
            </ac:spMkLst>
          </pc:spChg>
          <pc:spChg chg="add mod">
            <ac:chgData name="Graf Stefan" userId="b9c50a31-b473-467f-954a-3aa6828cc6aa" providerId="ADAL" clId="{FC388E4F-38CD-4E4F-A74F-BA55D513535F}" dt="2022-05-13T18:32:22.902" v="36"/>
            <ac:spMkLst>
              <pc:docMk/>
              <pc:sldMasterMk cId="0" sldId="2147483689"/>
              <pc:sldLayoutMk cId="892147774" sldId="2147483884"/>
              <ac:spMk id="35" creationId="{34F81A3F-7979-487E-989E-C6A538E94C97}"/>
            </ac:spMkLst>
          </pc:spChg>
          <pc:spChg chg="add mod">
            <ac:chgData name="Graf Stefan" userId="b9c50a31-b473-467f-954a-3aa6828cc6aa" providerId="ADAL" clId="{FC388E4F-38CD-4E4F-A74F-BA55D513535F}" dt="2022-05-13T18:32:22.902" v="36"/>
            <ac:spMkLst>
              <pc:docMk/>
              <pc:sldMasterMk cId="0" sldId="2147483689"/>
              <pc:sldLayoutMk cId="892147774" sldId="2147483884"/>
              <ac:spMk id="36" creationId="{F96D81CC-022D-4D94-8634-6713BAC50C01}"/>
            </ac:spMkLst>
          </pc:spChg>
          <pc:spChg chg="add mod">
            <ac:chgData name="Graf Stefan" userId="b9c50a31-b473-467f-954a-3aa6828cc6aa" providerId="ADAL" clId="{FC388E4F-38CD-4E4F-A74F-BA55D513535F}" dt="2022-05-13T18:32:22.902" v="36"/>
            <ac:spMkLst>
              <pc:docMk/>
              <pc:sldMasterMk cId="0" sldId="2147483689"/>
              <pc:sldLayoutMk cId="892147774" sldId="2147483884"/>
              <ac:spMk id="37" creationId="{0A4E8F25-85C5-46FF-A402-F8C65CD3F267}"/>
            </ac:spMkLst>
          </pc:spChg>
          <pc:spChg chg="add mod">
            <ac:chgData name="Graf Stefan" userId="b9c50a31-b473-467f-954a-3aa6828cc6aa" providerId="ADAL" clId="{FC388E4F-38CD-4E4F-A74F-BA55D513535F}" dt="2022-05-13T18:32:22.902" v="36"/>
            <ac:spMkLst>
              <pc:docMk/>
              <pc:sldMasterMk cId="0" sldId="2147483689"/>
              <pc:sldLayoutMk cId="892147774" sldId="2147483884"/>
              <ac:spMk id="38" creationId="{0B015267-3223-4D6F-B853-7375DCF5DFEE}"/>
            </ac:spMkLst>
          </pc:spChg>
          <pc:spChg chg="add mod">
            <ac:chgData name="Graf Stefan" userId="b9c50a31-b473-467f-954a-3aa6828cc6aa" providerId="ADAL" clId="{FC388E4F-38CD-4E4F-A74F-BA55D513535F}" dt="2022-05-13T18:32:22.902" v="36"/>
            <ac:spMkLst>
              <pc:docMk/>
              <pc:sldMasterMk cId="0" sldId="2147483689"/>
              <pc:sldLayoutMk cId="892147774" sldId="2147483884"/>
              <ac:spMk id="39" creationId="{7B92AAE7-47C0-47AE-B4AD-8B6D83F1164C}"/>
            </ac:spMkLst>
          </pc:spChg>
          <pc:spChg chg="add mod">
            <ac:chgData name="Graf Stefan" userId="b9c50a31-b473-467f-954a-3aa6828cc6aa" providerId="ADAL" clId="{FC388E4F-38CD-4E4F-A74F-BA55D513535F}" dt="2022-05-13T18:32:22.902" v="36"/>
            <ac:spMkLst>
              <pc:docMk/>
              <pc:sldMasterMk cId="0" sldId="2147483689"/>
              <pc:sldLayoutMk cId="892147774" sldId="2147483884"/>
              <ac:spMk id="40" creationId="{2A6502E1-E859-47A7-B93B-921D492C93C6}"/>
            </ac:spMkLst>
          </pc:spChg>
          <pc:spChg chg="add mod">
            <ac:chgData name="Graf Stefan" userId="b9c50a31-b473-467f-954a-3aa6828cc6aa" providerId="ADAL" clId="{FC388E4F-38CD-4E4F-A74F-BA55D513535F}" dt="2022-05-13T18:32:22.902" v="36"/>
            <ac:spMkLst>
              <pc:docMk/>
              <pc:sldMasterMk cId="0" sldId="2147483689"/>
              <pc:sldLayoutMk cId="892147774" sldId="2147483884"/>
              <ac:spMk id="41" creationId="{0B947A04-8737-49DB-81C9-4EEBD92508BB}"/>
            </ac:spMkLst>
          </pc:spChg>
          <pc:spChg chg="add mod">
            <ac:chgData name="Graf Stefan" userId="b9c50a31-b473-467f-954a-3aa6828cc6aa" providerId="ADAL" clId="{FC388E4F-38CD-4E4F-A74F-BA55D513535F}" dt="2022-05-13T18:32:22.902" v="36"/>
            <ac:spMkLst>
              <pc:docMk/>
              <pc:sldMasterMk cId="0" sldId="2147483689"/>
              <pc:sldLayoutMk cId="892147774" sldId="2147483884"/>
              <ac:spMk id="42" creationId="{CA74797F-0DEA-4521-B965-4A564393A836}"/>
            </ac:spMkLst>
          </pc:spChg>
          <pc:spChg chg="add mod">
            <ac:chgData name="Graf Stefan" userId="b9c50a31-b473-467f-954a-3aa6828cc6aa" providerId="ADAL" clId="{FC388E4F-38CD-4E4F-A74F-BA55D513535F}" dt="2022-05-13T18:32:22.902" v="36"/>
            <ac:spMkLst>
              <pc:docMk/>
              <pc:sldMasterMk cId="0" sldId="2147483689"/>
              <pc:sldLayoutMk cId="892147774" sldId="2147483884"/>
              <ac:spMk id="43" creationId="{54264B96-5F3A-460B-83B0-983DAEA60EBB}"/>
            </ac:spMkLst>
          </pc:spChg>
          <pc:spChg chg="add mod">
            <ac:chgData name="Graf Stefan" userId="b9c50a31-b473-467f-954a-3aa6828cc6aa" providerId="ADAL" clId="{FC388E4F-38CD-4E4F-A74F-BA55D513535F}" dt="2022-05-13T18:32:22.902" v="36"/>
            <ac:spMkLst>
              <pc:docMk/>
              <pc:sldMasterMk cId="0" sldId="2147483689"/>
              <pc:sldLayoutMk cId="892147774" sldId="2147483884"/>
              <ac:spMk id="44" creationId="{A042BF75-7416-41C9-9200-11A619155E91}"/>
            </ac:spMkLst>
          </pc:spChg>
          <pc:spChg chg="del">
            <ac:chgData name="Graf Stefan" userId="b9c50a31-b473-467f-954a-3aa6828cc6aa" providerId="ADAL" clId="{FC388E4F-38CD-4E4F-A74F-BA55D513535F}" dt="2022-05-13T18:31:37.808" v="20" actId="478"/>
            <ac:spMkLst>
              <pc:docMk/>
              <pc:sldMasterMk cId="0" sldId="2147483689"/>
              <pc:sldLayoutMk cId="892147774" sldId="2147483884"/>
              <ac:spMk id="4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37.808" v="20" actId="478"/>
            <ac:spMkLst>
              <pc:docMk/>
              <pc:sldMasterMk cId="0" sldId="2147483689"/>
              <pc:sldLayoutMk cId="892147774" sldId="2147483884"/>
              <ac:spMk id="46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37.808" v="20" actId="478"/>
            <ac:spMkLst>
              <pc:docMk/>
              <pc:sldMasterMk cId="0" sldId="2147483689"/>
              <pc:sldLayoutMk cId="892147774" sldId="2147483884"/>
              <ac:spMk id="4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37.808" v="20" actId="478"/>
            <ac:spMkLst>
              <pc:docMk/>
              <pc:sldMasterMk cId="0" sldId="2147483689"/>
              <pc:sldLayoutMk cId="892147774" sldId="2147483884"/>
              <ac:spMk id="48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37.808" v="20" actId="478"/>
            <ac:spMkLst>
              <pc:docMk/>
              <pc:sldMasterMk cId="0" sldId="2147483689"/>
              <pc:sldLayoutMk cId="892147774" sldId="2147483884"/>
              <ac:spMk id="49" creationId="{00000000-0000-0000-0000-000000000000}"/>
            </ac:spMkLst>
          </pc:spChg>
          <pc:spChg chg="add mod">
            <ac:chgData name="Graf Stefan" userId="b9c50a31-b473-467f-954a-3aa6828cc6aa" providerId="ADAL" clId="{FC388E4F-38CD-4E4F-A74F-BA55D513535F}" dt="2022-05-13T18:32:22.902" v="36"/>
            <ac:spMkLst>
              <pc:docMk/>
              <pc:sldMasterMk cId="0" sldId="2147483689"/>
              <pc:sldLayoutMk cId="892147774" sldId="2147483884"/>
              <ac:spMk id="50" creationId="{362CDFEB-CD79-4AF6-BAB3-DCB25CB12A10}"/>
            </ac:spMkLst>
          </pc:spChg>
          <pc:spChg chg="del">
            <ac:chgData name="Graf Stefan" userId="b9c50a31-b473-467f-954a-3aa6828cc6aa" providerId="ADAL" clId="{FC388E4F-38CD-4E4F-A74F-BA55D513535F}" dt="2022-05-13T18:31:37.808" v="20" actId="478"/>
            <ac:spMkLst>
              <pc:docMk/>
              <pc:sldMasterMk cId="0" sldId="2147483689"/>
              <pc:sldLayoutMk cId="892147774" sldId="2147483884"/>
              <ac:spMk id="51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FC388E4F-38CD-4E4F-A74F-BA55D513535F}" dt="2022-05-13T18:32:16.836" v="32"/>
          <pc:sldLayoutMkLst>
            <pc:docMk/>
            <pc:sldMasterMk cId="0" sldId="2147483689"/>
            <pc:sldLayoutMk cId="2808158175" sldId="2147483885"/>
          </pc:sldLayoutMkLst>
          <pc:spChg chg="del">
            <ac:chgData name="Graf Stefan" userId="b9c50a31-b473-467f-954a-3aa6828cc6aa" providerId="ADAL" clId="{FC388E4F-38CD-4E4F-A74F-BA55D513535F}" dt="2022-05-13T18:31:03.523" v="10" actId="478"/>
            <ac:spMkLst>
              <pc:docMk/>
              <pc:sldMasterMk cId="0" sldId="2147483689"/>
              <pc:sldLayoutMk cId="2808158175" sldId="2147483885"/>
              <ac:spMk id="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03.523" v="10" actId="478"/>
            <ac:spMkLst>
              <pc:docMk/>
              <pc:sldMasterMk cId="0" sldId="2147483689"/>
              <pc:sldLayoutMk cId="2808158175" sldId="2147483885"/>
              <ac:spMk id="6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03.523" v="10" actId="478"/>
            <ac:spMkLst>
              <pc:docMk/>
              <pc:sldMasterMk cId="0" sldId="2147483689"/>
              <pc:sldLayoutMk cId="2808158175" sldId="2147483885"/>
              <ac:spMk id="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03.523" v="10" actId="478"/>
            <ac:spMkLst>
              <pc:docMk/>
              <pc:sldMasterMk cId="0" sldId="2147483689"/>
              <pc:sldLayoutMk cId="2808158175" sldId="2147483885"/>
              <ac:spMk id="8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03.523" v="10" actId="478"/>
            <ac:spMkLst>
              <pc:docMk/>
              <pc:sldMasterMk cId="0" sldId="2147483689"/>
              <pc:sldLayoutMk cId="2808158175" sldId="2147483885"/>
              <ac:spMk id="11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03.523" v="10" actId="478"/>
            <ac:spMkLst>
              <pc:docMk/>
              <pc:sldMasterMk cId="0" sldId="2147483689"/>
              <pc:sldLayoutMk cId="2808158175" sldId="2147483885"/>
              <ac:spMk id="12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03.523" v="10" actId="478"/>
            <ac:spMkLst>
              <pc:docMk/>
              <pc:sldMasterMk cId="0" sldId="2147483689"/>
              <pc:sldLayoutMk cId="2808158175" sldId="2147483885"/>
              <ac:spMk id="13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03.523" v="10" actId="478"/>
            <ac:spMkLst>
              <pc:docMk/>
              <pc:sldMasterMk cId="0" sldId="2147483689"/>
              <pc:sldLayoutMk cId="2808158175" sldId="2147483885"/>
              <ac:spMk id="14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03.523" v="10" actId="478"/>
            <ac:spMkLst>
              <pc:docMk/>
              <pc:sldMasterMk cId="0" sldId="2147483689"/>
              <pc:sldLayoutMk cId="2808158175" sldId="2147483885"/>
              <ac:spMk id="1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03.523" v="10" actId="478"/>
            <ac:spMkLst>
              <pc:docMk/>
              <pc:sldMasterMk cId="0" sldId="2147483689"/>
              <pc:sldLayoutMk cId="2808158175" sldId="2147483885"/>
              <ac:spMk id="1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03.523" v="10" actId="478"/>
            <ac:spMkLst>
              <pc:docMk/>
              <pc:sldMasterMk cId="0" sldId="2147483689"/>
              <pc:sldLayoutMk cId="2808158175" sldId="2147483885"/>
              <ac:spMk id="19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01.578" v="9" actId="478"/>
            <ac:spMkLst>
              <pc:docMk/>
              <pc:sldMasterMk cId="0" sldId="2147483689"/>
              <pc:sldLayoutMk cId="2808158175" sldId="2147483885"/>
              <ac:spMk id="22" creationId="{014EBCC8-C7D3-423A-B69A-3E4CDD74D98C}"/>
            </ac:spMkLst>
          </pc:spChg>
          <pc:spChg chg="del">
            <ac:chgData name="Graf Stefan" userId="b9c50a31-b473-467f-954a-3aa6828cc6aa" providerId="ADAL" clId="{FC388E4F-38CD-4E4F-A74F-BA55D513535F}" dt="2022-05-13T18:31:01.578" v="9" actId="478"/>
            <ac:spMkLst>
              <pc:docMk/>
              <pc:sldMasterMk cId="0" sldId="2147483689"/>
              <pc:sldLayoutMk cId="2808158175" sldId="2147483885"/>
              <ac:spMk id="24" creationId="{D3D0AEF3-0AB3-4B43-9BD5-CF26C2AC6190}"/>
            </ac:spMkLst>
          </pc:spChg>
          <pc:spChg chg="del">
            <ac:chgData name="Graf Stefan" userId="b9c50a31-b473-467f-954a-3aa6828cc6aa" providerId="ADAL" clId="{FC388E4F-38CD-4E4F-A74F-BA55D513535F}" dt="2022-05-13T18:31:03.523" v="10" actId="478"/>
            <ac:spMkLst>
              <pc:docMk/>
              <pc:sldMasterMk cId="0" sldId="2147483689"/>
              <pc:sldLayoutMk cId="2808158175" sldId="2147483885"/>
              <ac:spMk id="25" creationId="{00000000-0000-0000-0000-000000000000}"/>
            </ac:spMkLst>
          </pc:spChg>
          <pc:spChg chg="add mod">
            <ac:chgData name="Graf Stefan" userId="b9c50a31-b473-467f-954a-3aa6828cc6aa" providerId="ADAL" clId="{FC388E4F-38CD-4E4F-A74F-BA55D513535F}" dt="2022-05-13T18:32:16.836" v="32"/>
            <ac:spMkLst>
              <pc:docMk/>
              <pc:sldMasterMk cId="0" sldId="2147483689"/>
              <pc:sldLayoutMk cId="2808158175" sldId="2147483885"/>
              <ac:spMk id="26" creationId="{4824A610-D6A8-4EAF-88BD-C1EFD3173377}"/>
            </ac:spMkLst>
          </pc:spChg>
          <pc:spChg chg="add mod">
            <ac:chgData name="Graf Stefan" userId="b9c50a31-b473-467f-954a-3aa6828cc6aa" providerId="ADAL" clId="{FC388E4F-38CD-4E4F-A74F-BA55D513535F}" dt="2022-05-13T18:32:16.836" v="32"/>
            <ac:spMkLst>
              <pc:docMk/>
              <pc:sldMasterMk cId="0" sldId="2147483689"/>
              <pc:sldLayoutMk cId="2808158175" sldId="2147483885"/>
              <ac:spMk id="27" creationId="{DF1BE919-5AF9-4E6A-AAD6-500B1E8D6D31}"/>
            </ac:spMkLst>
          </pc:spChg>
          <pc:spChg chg="add mod">
            <ac:chgData name="Graf Stefan" userId="b9c50a31-b473-467f-954a-3aa6828cc6aa" providerId="ADAL" clId="{FC388E4F-38CD-4E4F-A74F-BA55D513535F}" dt="2022-05-13T18:32:16.836" v="32"/>
            <ac:spMkLst>
              <pc:docMk/>
              <pc:sldMasterMk cId="0" sldId="2147483689"/>
              <pc:sldLayoutMk cId="2808158175" sldId="2147483885"/>
              <ac:spMk id="28" creationId="{D45961B0-44DA-4FBE-8B63-9477A4AAF2FC}"/>
            </ac:spMkLst>
          </pc:spChg>
          <pc:spChg chg="add mod">
            <ac:chgData name="Graf Stefan" userId="b9c50a31-b473-467f-954a-3aa6828cc6aa" providerId="ADAL" clId="{FC388E4F-38CD-4E4F-A74F-BA55D513535F}" dt="2022-05-13T18:32:16.836" v="32"/>
            <ac:spMkLst>
              <pc:docMk/>
              <pc:sldMasterMk cId="0" sldId="2147483689"/>
              <pc:sldLayoutMk cId="2808158175" sldId="2147483885"/>
              <ac:spMk id="29" creationId="{83B5802F-933C-4B90-8D67-C562D7FB6AA7}"/>
            </ac:spMkLst>
          </pc:spChg>
          <pc:spChg chg="add mod">
            <ac:chgData name="Graf Stefan" userId="b9c50a31-b473-467f-954a-3aa6828cc6aa" providerId="ADAL" clId="{FC388E4F-38CD-4E4F-A74F-BA55D513535F}" dt="2022-05-13T18:32:16.836" v="32"/>
            <ac:spMkLst>
              <pc:docMk/>
              <pc:sldMasterMk cId="0" sldId="2147483689"/>
              <pc:sldLayoutMk cId="2808158175" sldId="2147483885"/>
              <ac:spMk id="30" creationId="{C622F121-4499-407F-969E-FC51F77AEB90}"/>
            </ac:spMkLst>
          </pc:spChg>
          <pc:spChg chg="add mod">
            <ac:chgData name="Graf Stefan" userId="b9c50a31-b473-467f-954a-3aa6828cc6aa" providerId="ADAL" clId="{FC388E4F-38CD-4E4F-A74F-BA55D513535F}" dt="2022-05-13T18:32:16.836" v="32"/>
            <ac:spMkLst>
              <pc:docMk/>
              <pc:sldMasterMk cId="0" sldId="2147483689"/>
              <pc:sldLayoutMk cId="2808158175" sldId="2147483885"/>
              <ac:spMk id="31" creationId="{EB0CBE97-7A26-430C-8C87-EDCD68A12592}"/>
            </ac:spMkLst>
          </pc:spChg>
          <pc:spChg chg="add mod">
            <ac:chgData name="Graf Stefan" userId="b9c50a31-b473-467f-954a-3aa6828cc6aa" providerId="ADAL" clId="{FC388E4F-38CD-4E4F-A74F-BA55D513535F}" dt="2022-05-13T18:32:16.836" v="32"/>
            <ac:spMkLst>
              <pc:docMk/>
              <pc:sldMasterMk cId="0" sldId="2147483689"/>
              <pc:sldLayoutMk cId="2808158175" sldId="2147483885"/>
              <ac:spMk id="32" creationId="{ECC663F9-7A31-41EE-9578-50C679F42218}"/>
            </ac:spMkLst>
          </pc:spChg>
          <pc:spChg chg="add mod">
            <ac:chgData name="Graf Stefan" userId="b9c50a31-b473-467f-954a-3aa6828cc6aa" providerId="ADAL" clId="{FC388E4F-38CD-4E4F-A74F-BA55D513535F}" dt="2022-05-13T18:32:16.836" v="32"/>
            <ac:spMkLst>
              <pc:docMk/>
              <pc:sldMasterMk cId="0" sldId="2147483689"/>
              <pc:sldLayoutMk cId="2808158175" sldId="2147483885"/>
              <ac:spMk id="33" creationId="{264E4FAF-467B-4226-B058-E2C31E541DCD}"/>
            </ac:spMkLst>
          </pc:spChg>
          <pc:spChg chg="add mod">
            <ac:chgData name="Graf Stefan" userId="b9c50a31-b473-467f-954a-3aa6828cc6aa" providerId="ADAL" clId="{FC388E4F-38CD-4E4F-A74F-BA55D513535F}" dt="2022-05-13T18:32:16.836" v="32"/>
            <ac:spMkLst>
              <pc:docMk/>
              <pc:sldMasterMk cId="0" sldId="2147483689"/>
              <pc:sldLayoutMk cId="2808158175" sldId="2147483885"/>
              <ac:spMk id="34" creationId="{C0571264-454F-4689-8EFC-C7DD6AE98967}"/>
            </ac:spMkLst>
          </pc:spChg>
          <pc:spChg chg="add mod">
            <ac:chgData name="Graf Stefan" userId="b9c50a31-b473-467f-954a-3aa6828cc6aa" providerId="ADAL" clId="{FC388E4F-38CD-4E4F-A74F-BA55D513535F}" dt="2022-05-13T18:32:16.836" v="32"/>
            <ac:spMkLst>
              <pc:docMk/>
              <pc:sldMasterMk cId="0" sldId="2147483689"/>
              <pc:sldLayoutMk cId="2808158175" sldId="2147483885"/>
              <ac:spMk id="35" creationId="{A3DBA9C5-E1A7-444B-A400-52789EE073AD}"/>
            </ac:spMkLst>
          </pc:spChg>
          <pc:spChg chg="add mod">
            <ac:chgData name="Graf Stefan" userId="b9c50a31-b473-467f-954a-3aa6828cc6aa" providerId="ADAL" clId="{FC388E4F-38CD-4E4F-A74F-BA55D513535F}" dt="2022-05-13T18:32:16.836" v="32"/>
            <ac:spMkLst>
              <pc:docMk/>
              <pc:sldMasterMk cId="0" sldId="2147483689"/>
              <pc:sldLayoutMk cId="2808158175" sldId="2147483885"/>
              <ac:spMk id="36" creationId="{DE833028-DE37-4C66-B869-B8FBF9D6199D}"/>
            </ac:spMkLst>
          </pc:spChg>
          <pc:spChg chg="add mod">
            <ac:chgData name="Graf Stefan" userId="b9c50a31-b473-467f-954a-3aa6828cc6aa" providerId="ADAL" clId="{FC388E4F-38CD-4E4F-A74F-BA55D513535F}" dt="2022-05-13T18:32:16.836" v="32"/>
            <ac:spMkLst>
              <pc:docMk/>
              <pc:sldMasterMk cId="0" sldId="2147483689"/>
              <pc:sldLayoutMk cId="2808158175" sldId="2147483885"/>
              <ac:spMk id="37" creationId="{D8FFF6EA-03FD-4566-98C9-4FE0EAF7D882}"/>
            </ac:spMkLst>
          </pc:spChg>
          <pc:spChg chg="add mod">
            <ac:chgData name="Graf Stefan" userId="b9c50a31-b473-467f-954a-3aa6828cc6aa" providerId="ADAL" clId="{FC388E4F-38CD-4E4F-A74F-BA55D513535F}" dt="2022-05-13T18:32:16.836" v="32"/>
            <ac:spMkLst>
              <pc:docMk/>
              <pc:sldMasterMk cId="0" sldId="2147483689"/>
              <pc:sldLayoutMk cId="2808158175" sldId="2147483885"/>
              <ac:spMk id="38" creationId="{4A99824B-EA7C-4BF7-BB41-D22B07DAFC88}"/>
            </ac:spMkLst>
          </pc:spChg>
          <pc:spChg chg="add mod">
            <ac:chgData name="Graf Stefan" userId="b9c50a31-b473-467f-954a-3aa6828cc6aa" providerId="ADAL" clId="{FC388E4F-38CD-4E4F-A74F-BA55D513535F}" dt="2022-05-13T18:32:16.836" v="32"/>
            <ac:spMkLst>
              <pc:docMk/>
              <pc:sldMasterMk cId="0" sldId="2147483689"/>
              <pc:sldLayoutMk cId="2808158175" sldId="2147483885"/>
              <ac:spMk id="39" creationId="{00BCBB61-1076-49F5-BE8B-81C9F0CBD6D0}"/>
            </ac:spMkLst>
          </pc:spChg>
          <pc:spChg chg="add mod">
            <ac:chgData name="Graf Stefan" userId="b9c50a31-b473-467f-954a-3aa6828cc6aa" providerId="ADAL" clId="{FC388E4F-38CD-4E4F-A74F-BA55D513535F}" dt="2022-05-13T18:32:16.836" v="32"/>
            <ac:spMkLst>
              <pc:docMk/>
              <pc:sldMasterMk cId="0" sldId="2147483689"/>
              <pc:sldLayoutMk cId="2808158175" sldId="2147483885"/>
              <ac:spMk id="40" creationId="{6FAAEE0C-7C08-4DA4-AC03-4AFA49BE32C7}"/>
            </ac:spMkLst>
          </pc:spChg>
          <pc:spChg chg="add mod">
            <ac:chgData name="Graf Stefan" userId="b9c50a31-b473-467f-954a-3aa6828cc6aa" providerId="ADAL" clId="{FC388E4F-38CD-4E4F-A74F-BA55D513535F}" dt="2022-05-13T18:32:16.836" v="32"/>
            <ac:spMkLst>
              <pc:docMk/>
              <pc:sldMasterMk cId="0" sldId="2147483689"/>
              <pc:sldLayoutMk cId="2808158175" sldId="2147483885"/>
              <ac:spMk id="41" creationId="{5F8BFD47-C6B0-4F0D-95BD-DCD55177053E}"/>
            </ac:spMkLst>
          </pc:spChg>
          <pc:spChg chg="add mod">
            <ac:chgData name="Graf Stefan" userId="b9c50a31-b473-467f-954a-3aa6828cc6aa" providerId="ADAL" clId="{FC388E4F-38CD-4E4F-A74F-BA55D513535F}" dt="2022-05-13T18:32:16.836" v="32"/>
            <ac:spMkLst>
              <pc:docMk/>
              <pc:sldMasterMk cId="0" sldId="2147483689"/>
              <pc:sldLayoutMk cId="2808158175" sldId="2147483885"/>
              <ac:spMk id="42" creationId="{8EF60F7E-1BE8-4CFF-9882-D853494E737A}"/>
            </ac:spMkLst>
          </pc:spChg>
          <pc:spChg chg="add mod">
            <ac:chgData name="Graf Stefan" userId="b9c50a31-b473-467f-954a-3aa6828cc6aa" providerId="ADAL" clId="{FC388E4F-38CD-4E4F-A74F-BA55D513535F}" dt="2022-05-13T18:32:16.836" v="32"/>
            <ac:spMkLst>
              <pc:docMk/>
              <pc:sldMasterMk cId="0" sldId="2147483689"/>
              <pc:sldLayoutMk cId="2808158175" sldId="2147483885"/>
              <ac:spMk id="43" creationId="{AF9FBE77-2231-4FE7-B036-C2B965FFF02C}"/>
            </ac:spMkLst>
          </pc:spChg>
          <pc:spChg chg="add mod">
            <ac:chgData name="Graf Stefan" userId="b9c50a31-b473-467f-954a-3aa6828cc6aa" providerId="ADAL" clId="{FC388E4F-38CD-4E4F-A74F-BA55D513535F}" dt="2022-05-13T18:32:16.836" v="32"/>
            <ac:spMkLst>
              <pc:docMk/>
              <pc:sldMasterMk cId="0" sldId="2147483689"/>
              <pc:sldLayoutMk cId="2808158175" sldId="2147483885"/>
              <ac:spMk id="44" creationId="{34368B3B-5754-432D-BE44-2E83C65C0327}"/>
            </ac:spMkLst>
          </pc:spChg>
          <pc:spChg chg="del">
            <ac:chgData name="Graf Stefan" userId="b9c50a31-b473-467f-954a-3aa6828cc6aa" providerId="ADAL" clId="{FC388E4F-38CD-4E4F-A74F-BA55D513535F}" dt="2022-05-13T18:31:03.523" v="10" actId="478"/>
            <ac:spMkLst>
              <pc:docMk/>
              <pc:sldMasterMk cId="0" sldId="2147483689"/>
              <pc:sldLayoutMk cId="2808158175" sldId="2147483885"/>
              <ac:spMk id="4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03.523" v="10" actId="478"/>
            <ac:spMkLst>
              <pc:docMk/>
              <pc:sldMasterMk cId="0" sldId="2147483689"/>
              <pc:sldLayoutMk cId="2808158175" sldId="2147483885"/>
              <ac:spMk id="46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03.523" v="10" actId="478"/>
            <ac:spMkLst>
              <pc:docMk/>
              <pc:sldMasterMk cId="0" sldId="2147483689"/>
              <pc:sldLayoutMk cId="2808158175" sldId="2147483885"/>
              <ac:spMk id="4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03.523" v="10" actId="478"/>
            <ac:spMkLst>
              <pc:docMk/>
              <pc:sldMasterMk cId="0" sldId="2147483689"/>
              <pc:sldLayoutMk cId="2808158175" sldId="2147483885"/>
              <ac:spMk id="48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03.523" v="10" actId="478"/>
            <ac:spMkLst>
              <pc:docMk/>
              <pc:sldMasterMk cId="0" sldId="2147483689"/>
              <pc:sldLayoutMk cId="2808158175" sldId="2147483885"/>
              <ac:spMk id="49" creationId="{00000000-0000-0000-0000-000000000000}"/>
            </ac:spMkLst>
          </pc:spChg>
          <pc:spChg chg="add mod">
            <ac:chgData name="Graf Stefan" userId="b9c50a31-b473-467f-954a-3aa6828cc6aa" providerId="ADAL" clId="{FC388E4F-38CD-4E4F-A74F-BA55D513535F}" dt="2022-05-13T18:32:16.836" v="32"/>
            <ac:spMkLst>
              <pc:docMk/>
              <pc:sldMasterMk cId="0" sldId="2147483689"/>
              <pc:sldLayoutMk cId="2808158175" sldId="2147483885"/>
              <ac:spMk id="50" creationId="{A5F2D4BC-E9A9-4A90-B7F6-BEADC1F31D50}"/>
            </ac:spMkLst>
          </pc:spChg>
          <pc:spChg chg="del">
            <ac:chgData name="Graf Stefan" userId="b9c50a31-b473-467f-954a-3aa6828cc6aa" providerId="ADAL" clId="{FC388E4F-38CD-4E4F-A74F-BA55D513535F}" dt="2022-05-13T18:31:03.523" v="10" actId="478"/>
            <ac:spMkLst>
              <pc:docMk/>
              <pc:sldMasterMk cId="0" sldId="2147483689"/>
              <pc:sldLayoutMk cId="2808158175" sldId="2147483885"/>
              <ac:spMk id="51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FC388E4F-38CD-4E4F-A74F-BA55D513535F}" dt="2022-05-13T18:32:20.904" v="35"/>
          <pc:sldLayoutMkLst>
            <pc:docMk/>
            <pc:sldMasterMk cId="0" sldId="2147483689"/>
            <pc:sldLayoutMk cId="2602833252" sldId="2147483886"/>
          </pc:sldLayoutMkLst>
          <pc:spChg chg="del">
            <ac:chgData name="Graf Stefan" userId="b9c50a31-b473-467f-954a-3aa6828cc6aa" providerId="ADAL" clId="{FC388E4F-38CD-4E4F-A74F-BA55D513535F}" dt="2022-05-13T18:31:27.274" v="17" actId="478"/>
            <ac:spMkLst>
              <pc:docMk/>
              <pc:sldMasterMk cId="0" sldId="2147483689"/>
              <pc:sldLayoutMk cId="2602833252" sldId="2147483886"/>
              <ac:spMk id="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27.274" v="17" actId="478"/>
            <ac:spMkLst>
              <pc:docMk/>
              <pc:sldMasterMk cId="0" sldId="2147483689"/>
              <pc:sldLayoutMk cId="2602833252" sldId="2147483886"/>
              <ac:spMk id="6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27.274" v="17" actId="478"/>
            <ac:spMkLst>
              <pc:docMk/>
              <pc:sldMasterMk cId="0" sldId="2147483689"/>
              <pc:sldLayoutMk cId="2602833252" sldId="2147483886"/>
              <ac:spMk id="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27.274" v="17" actId="478"/>
            <ac:spMkLst>
              <pc:docMk/>
              <pc:sldMasterMk cId="0" sldId="2147483689"/>
              <pc:sldLayoutMk cId="2602833252" sldId="2147483886"/>
              <ac:spMk id="8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27.274" v="17" actId="478"/>
            <ac:spMkLst>
              <pc:docMk/>
              <pc:sldMasterMk cId="0" sldId="2147483689"/>
              <pc:sldLayoutMk cId="2602833252" sldId="2147483886"/>
              <ac:spMk id="11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27.274" v="17" actId="478"/>
            <ac:spMkLst>
              <pc:docMk/>
              <pc:sldMasterMk cId="0" sldId="2147483689"/>
              <pc:sldLayoutMk cId="2602833252" sldId="2147483886"/>
              <ac:spMk id="12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27.274" v="17" actId="478"/>
            <ac:spMkLst>
              <pc:docMk/>
              <pc:sldMasterMk cId="0" sldId="2147483689"/>
              <pc:sldLayoutMk cId="2602833252" sldId="2147483886"/>
              <ac:spMk id="13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27.274" v="17" actId="478"/>
            <ac:spMkLst>
              <pc:docMk/>
              <pc:sldMasterMk cId="0" sldId="2147483689"/>
              <pc:sldLayoutMk cId="2602833252" sldId="2147483886"/>
              <ac:spMk id="14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27.274" v="17" actId="478"/>
            <ac:spMkLst>
              <pc:docMk/>
              <pc:sldMasterMk cId="0" sldId="2147483689"/>
              <pc:sldLayoutMk cId="2602833252" sldId="2147483886"/>
              <ac:spMk id="1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27.274" v="17" actId="478"/>
            <ac:spMkLst>
              <pc:docMk/>
              <pc:sldMasterMk cId="0" sldId="2147483689"/>
              <pc:sldLayoutMk cId="2602833252" sldId="2147483886"/>
              <ac:spMk id="1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27.274" v="17" actId="478"/>
            <ac:spMkLst>
              <pc:docMk/>
              <pc:sldMasterMk cId="0" sldId="2147483689"/>
              <pc:sldLayoutMk cId="2602833252" sldId="2147483886"/>
              <ac:spMk id="19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30.018" v="18" actId="478"/>
            <ac:spMkLst>
              <pc:docMk/>
              <pc:sldMasterMk cId="0" sldId="2147483689"/>
              <pc:sldLayoutMk cId="2602833252" sldId="2147483886"/>
              <ac:spMk id="22" creationId="{C9470C7D-74D6-4012-9899-777F3731326C}"/>
            </ac:spMkLst>
          </pc:spChg>
          <pc:spChg chg="del">
            <ac:chgData name="Graf Stefan" userId="b9c50a31-b473-467f-954a-3aa6828cc6aa" providerId="ADAL" clId="{FC388E4F-38CD-4E4F-A74F-BA55D513535F}" dt="2022-05-13T18:31:30.018" v="18" actId="478"/>
            <ac:spMkLst>
              <pc:docMk/>
              <pc:sldMasterMk cId="0" sldId="2147483689"/>
              <pc:sldLayoutMk cId="2602833252" sldId="2147483886"/>
              <ac:spMk id="24" creationId="{F64F9D95-0055-46A4-B9C0-0BE0CC2C85BF}"/>
            </ac:spMkLst>
          </pc:spChg>
          <pc:spChg chg="del">
            <ac:chgData name="Graf Stefan" userId="b9c50a31-b473-467f-954a-3aa6828cc6aa" providerId="ADAL" clId="{FC388E4F-38CD-4E4F-A74F-BA55D513535F}" dt="2022-05-13T18:31:27.274" v="17" actId="478"/>
            <ac:spMkLst>
              <pc:docMk/>
              <pc:sldMasterMk cId="0" sldId="2147483689"/>
              <pc:sldLayoutMk cId="2602833252" sldId="2147483886"/>
              <ac:spMk id="25" creationId="{00000000-0000-0000-0000-000000000000}"/>
            </ac:spMkLst>
          </pc:spChg>
          <pc:spChg chg="add mod">
            <ac:chgData name="Graf Stefan" userId="b9c50a31-b473-467f-954a-3aa6828cc6aa" providerId="ADAL" clId="{FC388E4F-38CD-4E4F-A74F-BA55D513535F}" dt="2022-05-13T18:32:20.904" v="35"/>
            <ac:spMkLst>
              <pc:docMk/>
              <pc:sldMasterMk cId="0" sldId="2147483689"/>
              <pc:sldLayoutMk cId="2602833252" sldId="2147483886"/>
              <ac:spMk id="26" creationId="{1159DE16-5AEA-4769-AB62-F263D83DFDB0}"/>
            </ac:spMkLst>
          </pc:spChg>
          <pc:spChg chg="add mod">
            <ac:chgData name="Graf Stefan" userId="b9c50a31-b473-467f-954a-3aa6828cc6aa" providerId="ADAL" clId="{FC388E4F-38CD-4E4F-A74F-BA55D513535F}" dt="2022-05-13T18:32:20.904" v="35"/>
            <ac:spMkLst>
              <pc:docMk/>
              <pc:sldMasterMk cId="0" sldId="2147483689"/>
              <pc:sldLayoutMk cId="2602833252" sldId="2147483886"/>
              <ac:spMk id="27" creationId="{C0DD64D2-188A-4B80-8C66-E75F009A3A19}"/>
            </ac:spMkLst>
          </pc:spChg>
          <pc:spChg chg="add mod">
            <ac:chgData name="Graf Stefan" userId="b9c50a31-b473-467f-954a-3aa6828cc6aa" providerId="ADAL" clId="{FC388E4F-38CD-4E4F-A74F-BA55D513535F}" dt="2022-05-13T18:32:20.904" v="35"/>
            <ac:spMkLst>
              <pc:docMk/>
              <pc:sldMasterMk cId="0" sldId="2147483689"/>
              <pc:sldLayoutMk cId="2602833252" sldId="2147483886"/>
              <ac:spMk id="28" creationId="{37FCF304-DDAC-4690-BEC6-C486DC4B3335}"/>
            </ac:spMkLst>
          </pc:spChg>
          <pc:spChg chg="add mod">
            <ac:chgData name="Graf Stefan" userId="b9c50a31-b473-467f-954a-3aa6828cc6aa" providerId="ADAL" clId="{FC388E4F-38CD-4E4F-A74F-BA55D513535F}" dt="2022-05-13T18:32:20.904" v="35"/>
            <ac:spMkLst>
              <pc:docMk/>
              <pc:sldMasterMk cId="0" sldId="2147483689"/>
              <pc:sldLayoutMk cId="2602833252" sldId="2147483886"/>
              <ac:spMk id="29" creationId="{42B1DFA3-99DB-4B4A-8A79-CEEB3484D6EF}"/>
            </ac:spMkLst>
          </pc:spChg>
          <pc:spChg chg="add mod">
            <ac:chgData name="Graf Stefan" userId="b9c50a31-b473-467f-954a-3aa6828cc6aa" providerId="ADAL" clId="{FC388E4F-38CD-4E4F-A74F-BA55D513535F}" dt="2022-05-13T18:32:20.904" v="35"/>
            <ac:spMkLst>
              <pc:docMk/>
              <pc:sldMasterMk cId="0" sldId="2147483689"/>
              <pc:sldLayoutMk cId="2602833252" sldId="2147483886"/>
              <ac:spMk id="30" creationId="{19D874B8-64D1-46A5-A22E-B1B87C08F34D}"/>
            </ac:spMkLst>
          </pc:spChg>
          <pc:spChg chg="add mod">
            <ac:chgData name="Graf Stefan" userId="b9c50a31-b473-467f-954a-3aa6828cc6aa" providerId="ADAL" clId="{FC388E4F-38CD-4E4F-A74F-BA55D513535F}" dt="2022-05-13T18:32:20.904" v="35"/>
            <ac:spMkLst>
              <pc:docMk/>
              <pc:sldMasterMk cId="0" sldId="2147483689"/>
              <pc:sldLayoutMk cId="2602833252" sldId="2147483886"/>
              <ac:spMk id="31" creationId="{724AEA4A-4DE8-451D-BA08-4F1F7DF9CB27}"/>
            </ac:spMkLst>
          </pc:spChg>
          <pc:spChg chg="add mod">
            <ac:chgData name="Graf Stefan" userId="b9c50a31-b473-467f-954a-3aa6828cc6aa" providerId="ADAL" clId="{FC388E4F-38CD-4E4F-A74F-BA55D513535F}" dt="2022-05-13T18:32:20.904" v="35"/>
            <ac:spMkLst>
              <pc:docMk/>
              <pc:sldMasterMk cId="0" sldId="2147483689"/>
              <pc:sldLayoutMk cId="2602833252" sldId="2147483886"/>
              <ac:spMk id="32" creationId="{CB5CB81D-8BC7-4A34-B3DB-210F90F3BC1A}"/>
            </ac:spMkLst>
          </pc:spChg>
          <pc:spChg chg="add mod">
            <ac:chgData name="Graf Stefan" userId="b9c50a31-b473-467f-954a-3aa6828cc6aa" providerId="ADAL" clId="{FC388E4F-38CD-4E4F-A74F-BA55D513535F}" dt="2022-05-13T18:32:20.904" v="35"/>
            <ac:spMkLst>
              <pc:docMk/>
              <pc:sldMasterMk cId="0" sldId="2147483689"/>
              <pc:sldLayoutMk cId="2602833252" sldId="2147483886"/>
              <ac:spMk id="33" creationId="{DBE39F3D-917D-4E71-90FA-1F24FFEB03D1}"/>
            </ac:spMkLst>
          </pc:spChg>
          <pc:spChg chg="add mod">
            <ac:chgData name="Graf Stefan" userId="b9c50a31-b473-467f-954a-3aa6828cc6aa" providerId="ADAL" clId="{FC388E4F-38CD-4E4F-A74F-BA55D513535F}" dt="2022-05-13T18:32:20.904" v="35"/>
            <ac:spMkLst>
              <pc:docMk/>
              <pc:sldMasterMk cId="0" sldId="2147483689"/>
              <pc:sldLayoutMk cId="2602833252" sldId="2147483886"/>
              <ac:spMk id="34" creationId="{852FF2B4-A361-4BA0-BB4A-EE33B9D2F3EF}"/>
            </ac:spMkLst>
          </pc:spChg>
          <pc:spChg chg="add mod">
            <ac:chgData name="Graf Stefan" userId="b9c50a31-b473-467f-954a-3aa6828cc6aa" providerId="ADAL" clId="{FC388E4F-38CD-4E4F-A74F-BA55D513535F}" dt="2022-05-13T18:32:20.904" v="35"/>
            <ac:spMkLst>
              <pc:docMk/>
              <pc:sldMasterMk cId="0" sldId="2147483689"/>
              <pc:sldLayoutMk cId="2602833252" sldId="2147483886"/>
              <ac:spMk id="35" creationId="{8A52358D-8471-411D-8FDE-63F8C1778A94}"/>
            </ac:spMkLst>
          </pc:spChg>
          <pc:spChg chg="add mod">
            <ac:chgData name="Graf Stefan" userId="b9c50a31-b473-467f-954a-3aa6828cc6aa" providerId="ADAL" clId="{FC388E4F-38CD-4E4F-A74F-BA55D513535F}" dt="2022-05-13T18:32:20.904" v="35"/>
            <ac:spMkLst>
              <pc:docMk/>
              <pc:sldMasterMk cId="0" sldId="2147483689"/>
              <pc:sldLayoutMk cId="2602833252" sldId="2147483886"/>
              <ac:spMk id="36" creationId="{B833E394-B2DD-4FC6-BC1E-54F24F88CF67}"/>
            </ac:spMkLst>
          </pc:spChg>
          <pc:spChg chg="add mod">
            <ac:chgData name="Graf Stefan" userId="b9c50a31-b473-467f-954a-3aa6828cc6aa" providerId="ADAL" clId="{FC388E4F-38CD-4E4F-A74F-BA55D513535F}" dt="2022-05-13T18:32:20.904" v="35"/>
            <ac:spMkLst>
              <pc:docMk/>
              <pc:sldMasterMk cId="0" sldId="2147483689"/>
              <pc:sldLayoutMk cId="2602833252" sldId="2147483886"/>
              <ac:spMk id="37" creationId="{D0CD213E-4BE6-4B07-BC64-2981E3315033}"/>
            </ac:spMkLst>
          </pc:spChg>
          <pc:spChg chg="add mod">
            <ac:chgData name="Graf Stefan" userId="b9c50a31-b473-467f-954a-3aa6828cc6aa" providerId="ADAL" clId="{FC388E4F-38CD-4E4F-A74F-BA55D513535F}" dt="2022-05-13T18:32:20.904" v="35"/>
            <ac:spMkLst>
              <pc:docMk/>
              <pc:sldMasterMk cId="0" sldId="2147483689"/>
              <pc:sldLayoutMk cId="2602833252" sldId="2147483886"/>
              <ac:spMk id="38" creationId="{7138AD01-E773-44E8-B205-7BE4B7272C22}"/>
            </ac:spMkLst>
          </pc:spChg>
          <pc:spChg chg="add mod">
            <ac:chgData name="Graf Stefan" userId="b9c50a31-b473-467f-954a-3aa6828cc6aa" providerId="ADAL" clId="{FC388E4F-38CD-4E4F-A74F-BA55D513535F}" dt="2022-05-13T18:32:20.904" v="35"/>
            <ac:spMkLst>
              <pc:docMk/>
              <pc:sldMasterMk cId="0" sldId="2147483689"/>
              <pc:sldLayoutMk cId="2602833252" sldId="2147483886"/>
              <ac:spMk id="39" creationId="{3CF86DDA-5048-464E-807B-39DFD797A347}"/>
            </ac:spMkLst>
          </pc:spChg>
          <pc:spChg chg="add mod">
            <ac:chgData name="Graf Stefan" userId="b9c50a31-b473-467f-954a-3aa6828cc6aa" providerId="ADAL" clId="{FC388E4F-38CD-4E4F-A74F-BA55D513535F}" dt="2022-05-13T18:32:20.904" v="35"/>
            <ac:spMkLst>
              <pc:docMk/>
              <pc:sldMasterMk cId="0" sldId="2147483689"/>
              <pc:sldLayoutMk cId="2602833252" sldId="2147483886"/>
              <ac:spMk id="40" creationId="{70DD037B-684D-4CBF-A1FE-6EAE5990E930}"/>
            </ac:spMkLst>
          </pc:spChg>
          <pc:spChg chg="add mod">
            <ac:chgData name="Graf Stefan" userId="b9c50a31-b473-467f-954a-3aa6828cc6aa" providerId="ADAL" clId="{FC388E4F-38CD-4E4F-A74F-BA55D513535F}" dt="2022-05-13T18:32:20.904" v="35"/>
            <ac:spMkLst>
              <pc:docMk/>
              <pc:sldMasterMk cId="0" sldId="2147483689"/>
              <pc:sldLayoutMk cId="2602833252" sldId="2147483886"/>
              <ac:spMk id="41" creationId="{EDF1406D-9D10-46DD-9ACA-2BE84E11D386}"/>
            </ac:spMkLst>
          </pc:spChg>
          <pc:spChg chg="add mod">
            <ac:chgData name="Graf Stefan" userId="b9c50a31-b473-467f-954a-3aa6828cc6aa" providerId="ADAL" clId="{FC388E4F-38CD-4E4F-A74F-BA55D513535F}" dt="2022-05-13T18:32:20.904" v="35"/>
            <ac:spMkLst>
              <pc:docMk/>
              <pc:sldMasterMk cId="0" sldId="2147483689"/>
              <pc:sldLayoutMk cId="2602833252" sldId="2147483886"/>
              <ac:spMk id="42" creationId="{098169FA-6F40-4F53-BF95-77F11F4092AD}"/>
            </ac:spMkLst>
          </pc:spChg>
          <pc:spChg chg="add mod">
            <ac:chgData name="Graf Stefan" userId="b9c50a31-b473-467f-954a-3aa6828cc6aa" providerId="ADAL" clId="{FC388E4F-38CD-4E4F-A74F-BA55D513535F}" dt="2022-05-13T18:32:20.904" v="35"/>
            <ac:spMkLst>
              <pc:docMk/>
              <pc:sldMasterMk cId="0" sldId="2147483689"/>
              <pc:sldLayoutMk cId="2602833252" sldId="2147483886"/>
              <ac:spMk id="43" creationId="{13830872-658A-4FB2-8A46-9BBE88A354EF}"/>
            </ac:spMkLst>
          </pc:spChg>
          <pc:spChg chg="add mod">
            <ac:chgData name="Graf Stefan" userId="b9c50a31-b473-467f-954a-3aa6828cc6aa" providerId="ADAL" clId="{FC388E4F-38CD-4E4F-A74F-BA55D513535F}" dt="2022-05-13T18:32:20.904" v="35"/>
            <ac:spMkLst>
              <pc:docMk/>
              <pc:sldMasterMk cId="0" sldId="2147483689"/>
              <pc:sldLayoutMk cId="2602833252" sldId="2147483886"/>
              <ac:spMk id="44" creationId="{F6575646-3D8E-4079-8984-0E5F050D953E}"/>
            </ac:spMkLst>
          </pc:spChg>
          <pc:spChg chg="del">
            <ac:chgData name="Graf Stefan" userId="b9c50a31-b473-467f-954a-3aa6828cc6aa" providerId="ADAL" clId="{FC388E4F-38CD-4E4F-A74F-BA55D513535F}" dt="2022-05-13T18:31:27.274" v="17" actId="478"/>
            <ac:spMkLst>
              <pc:docMk/>
              <pc:sldMasterMk cId="0" sldId="2147483689"/>
              <pc:sldLayoutMk cId="2602833252" sldId="2147483886"/>
              <ac:spMk id="4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27.274" v="17" actId="478"/>
            <ac:spMkLst>
              <pc:docMk/>
              <pc:sldMasterMk cId="0" sldId="2147483689"/>
              <pc:sldLayoutMk cId="2602833252" sldId="2147483886"/>
              <ac:spMk id="46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27.274" v="17" actId="478"/>
            <ac:spMkLst>
              <pc:docMk/>
              <pc:sldMasterMk cId="0" sldId="2147483689"/>
              <pc:sldLayoutMk cId="2602833252" sldId="2147483886"/>
              <ac:spMk id="4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27.274" v="17" actId="478"/>
            <ac:spMkLst>
              <pc:docMk/>
              <pc:sldMasterMk cId="0" sldId="2147483689"/>
              <pc:sldLayoutMk cId="2602833252" sldId="2147483886"/>
              <ac:spMk id="48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27.274" v="17" actId="478"/>
            <ac:spMkLst>
              <pc:docMk/>
              <pc:sldMasterMk cId="0" sldId="2147483689"/>
              <pc:sldLayoutMk cId="2602833252" sldId="2147483886"/>
              <ac:spMk id="49" creationId="{00000000-0000-0000-0000-000000000000}"/>
            </ac:spMkLst>
          </pc:spChg>
          <pc:spChg chg="add mod">
            <ac:chgData name="Graf Stefan" userId="b9c50a31-b473-467f-954a-3aa6828cc6aa" providerId="ADAL" clId="{FC388E4F-38CD-4E4F-A74F-BA55D513535F}" dt="2022-05-13T18:32:20.904" v="35"/>
            <ac:spMkLst>
              <pc:docMk/>
              <pc:sldMasterMk cId="0" sldId="2147483689"/>
              <pc:sldLayoutMk cId="2602833252" sldId="2147483886"/>
              <ac:spMk id="50" creationId="{E276BFF4-DDFC-41F1-8ACA-02EBDDC27331}"/>
            </ac:spMkLst>
          </pc:spChg>
          <pc:spChg chg="del">
            <ac:chgData name="Graf Stefan" userId="b9c50a31-b473-467f-954a-3aa6828cc6aa" providerId="ADAL" clId="{FC388E4F-38CD-4E4F-A74F-BA55D513535F}" dt="2022-05-13T18:31:27.274" v="17" actId="478"/>
            <ac:spMkLst>
              <pc:docMk/>
              <pc:sldMasterMk cId="0" sldId="2147483689"/>
              <pc:sldLayoutMk cId="2602833252" sldId="2147483886"/>
              <ac:spMk id="51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FC388E4F-38CD-4E4F-A74F-BA55D513535F}" dt="2022-05-13T18:32:09.655" v="28"/>
          <pc:sldLayoutMkLst>
            <pc:docMk/>
            <pc:sldMasterMk cId="0" sldId="2147483689"/>
            <pc:sldLayoutMk cId="3066211806" sldId="2147483887"/>
          </pc:sldLayoutMkLst>
          <pc:spChg chg="del">
            <ac:chgData name="Graf Stefan" userId="b9c50a31-b473-467f-954a-3aa6828cc6aa" providerId="ADAL" clId="{FC388E4F-38CD-4E4F-A74F-BA55D513535F}" dt="2022-05-13T18:30:39.049" v="1" actId="478"/>
            <ac:spMkLst>
              <pc:docMk/>
              <pc:sldMasterMk cId="0" sldId="2147483689"/>
              <pc:sldLayoutMk cId="3066211806" sldId="2147483887"/>
              <ac:spMk id="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9.049" v="1" actId="478"/>
            <ac:spMkLst>
              <pc:docMk/>
              <pc:sldMasterMk cId="0" sldId="2147483689"/>
              <pc:sldLayoutMk cId="3066211806" sldId="2147483887"/>
              <ac:spMk id="6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9.049" v="1" actId="478"/>
            <ac:spMkLst>
              <pc:docMk/>
              <pc:sldMasterMk cId="0" sldId="2147483689"/>
              <pc:sldLayoutMk cId="3066211806" sldId="2147483887"/>
              <ac:spMk id="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9.049" v="1" actId="478"/>
            <ac:spMkLst>
              <pc:docMk/>
              <pc:sldMasterMk cId="0" sldId="2147483689"/>
              <pc:sldLayoutMk cId="3066211806" sldId="2147483887"/>
              <ac:spMk id="8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9.049" v="1" actId="478"/>
            <ac:spMkLst>
              <pc:docMk/>
              <pc:sldMasterMk cId="0" sldId="2147483689"/>
              <pc:sldLayoutMk cId="3066211806" sldId="2147483887"/>
              <ac:spMk id="11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9.049" v="1" actId="478"/>
            <ac:spMkLst>
              <pc:docMk/>
              <pc:sldMasterMk cId="0" sldId="2147483689"/>
              <pc:sldLayoutMk cId="3066211806" sldId="2147483887"/>
              <ac:spMk id="12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9.049" v="1" actId="478"/>
            <ac:spMkLst>
              <pc:docMk/>
              <pc:sldMasterMk cId="0" sldId="2147483689"/>
              <pc:sldLayoutMk cId="3066211806" sldId="2147483887"/>
              <ac:spMk id="13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9.049" v="1" actId="478"/>
            <ac:spMkLst>
              <pc:docMk/>
              <pc:sldMasterMk cId="0" sldId="2147483689"/>
              <pc:sldLayoutMk cId="3066211806" sldId="2147483887"/>
              <ac:spMk id="14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9.049" v="1" actId="478"/>
            <ac:spMkLst>
              <pc:docMk/>
              <pc:sldMasterMk cId="0" sldId="2147483689"/>
              <pc:sldLayoutMk cId="3066211806" sldId="2147483887"/>
              <ac:spMk id="1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9.049" v="1" actId="478"/>
            <ac:spMkLst>
              <pc:docMk/>
              <pc:sldMasterMk cId="0" sldId="2147483689"/>
              <pc:sldLayoutMk cId="3066211806" sldId="2147483887"/>
              <ac:spMk id="1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9.049" v="1" actId="478"/>
            <ac:spMkLst>
              <pc:docMk/>
              <pc:sldMasterMk cId="0" sldId="2147483689"/>
              <pc:sldLayoutMk cId="3066211806" sldId="2147483887"/>
              <ac:spMk id="19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40.966" v="2" actId="478"/>
            <ac:spMkLst>
              <pc:docMk/>
              <pc:sldMasterMk cId="0" sldId="2147483689"/>
              <pc:sldLayoutMk cId="3066211806" sldId="2147483887"/>
              <ac:spMk id="22" creationId="{ADD6CEE6-04F5-46E8-AD7F-005DCF7C3870}"/>
            </ac:spMkLst>
          </pc:spChg>
          <pc:spChg chg="del">
            <ac:chgData name="Graf Stefan" userId="b9c50a31-b473-467f-954a-3aa6828cc6aa" providerId="ADAL" clId="{FC388E4F-38CD-4E4F-A74F-BA55D513535F}" dt="2022-05-13T18:30:40.966" v="2" actId="478"/>
            <ac:spMkLst>
              <pc:docMk/>
              <pc:sldMasterMk cId="0" sldId="2147483689"/>
              <pc:sldLayoutMk cId="3066211806" sldId="2147483887"/>
              <ac:spMk id="24" creationId="{B0C55472-3AA5-47E8-A2E6-811DAF7D3BC6}"/>
            </ac:spMkLst>
          </pc:spChg>
          <pc:spChg chg="del">
            <ac:chgData name="Graf Stefan" userId="b9c50a31-b473-467f-954a-3aa6828cc6aa" providerId="ADAL" clId="{FC388E4F-38CD-4E4F-A74F-BA55D513535F}" dt="2022-05-13T18:30:39.049" v="1" actId="478"/>
            <ac:spMkLst>
              <pc:docMk/>
              <pc:sldMasterMk cId="0" sldId="2147483689"/>
              <pc:sldLayoutMk cId="3066211806" sldId="2147483887"/>
              <ac:spMk id="25" creationId="{00000000-0000-0000-0000-000000000000}"/>
            </ac:spMkLst>
          </pc:spChg>
          <pc:spChg chg="add mod">
            <ac:chgData name="Graf Stefan" userId="b9c50a31-b473-467f-954a-3aa6828cc6aa" providerId="ADAL" clId="{FC388E4F-38CD-4E4F-A74F-BA55D513535F}" dt="2022-05-13T18:32:09.655" v="28"/>
            <ac:spMkLst>
              <pc:docMk/>
              <pc:sldMasterMk cId="0" sldId="2147483689"/>
              <pc:sldLayoutMk cId="3066211806" sldId="2147483887"/>
              <ac:spMk id="26" creationId="{58872F7D-7141-4330-9D1D-8E3D41971F90}"/>
            </ac:spMkLst>
          </pc:spChg>
          <pc:spChg chg="add mod">
            <ac:chgData name="Graf Stefan" userId="b9c50a31-b473-467f-954a-3aa6828cc6aa" providerId="ADAL" clId="{FC388E4F-38CD-4E4F-A74F-BA55D513535F}" dt="2022-05-13T18:32:09.655" v="28"/>
            <ac:spMkLst>
              <pc:docMk/>
              <pc:sldMasterMk cId="0" sldId="2147483689"/>
              <pc:sldLayoutMk cId="3066211806" sldId="2147483887"/>
              <ac:spMk id="27" creationId="{70752C51-4B6B-4A21-9371-62057DFCBF08}"/>
            </ac:spMkLst>
          </pc:spChg>
          <pc:spChg chg="add mod">
            <ac:chgData name="Graf Stefan" userId="b9c50a31-b473-467f-954a-3aa6828cc6aa" providerId="ADAL" clId="{FC388E4F-38CD-4E4F-A74F-BA55D513535F}" dt="2022-05-13T18:32:09.655" v="28"/>
            <ac:spMkLst>
              <pc:docMk/>
              <pc:sldMasterMk cId="0" sldId="2147483689"/>
              <pc:sldLayoutMk cId="3066211806" sldId="2147483887"/>
              <ac:spMk id="28" creationId="{64CF6F04-7D15-4236-9C1F-BE0F128604AD}"/>
            </ac:spMkLst>
          </pc:spChg>
          <pc:spChg chg="add mod">
            <ac:chgData name="Graf Stefan" userId="b9c50a31-b473-467f-954a-3aa6828cc6aa" providerId="ADAL" clId="{FC388E4F-38CD-4E4F-A74F-BA55D513535F}" dt="2022-05-13T18:32:09.655" v="28"/>
            <ac:spMkLst>
              <pc:docMk/>
              <pc:sldMasterMk cId="0" sldId="2147483689"/>
              <pc:sldLayoutMk cId="3066211806" sldId="2147483887"/>
              <ac:spMk id="29" creationId="{A335B29D-4A87-45B2-9A97-3F3F3ACB7E26}"/>
            </ac:spMkLst>
          </pc:spChg>
          <pc:spChg chg="add mod">
            <ac:chgData name="Graf Stefan" userId="b9c50a31-b473-467f-954a-3aa6828cc6aa" providerId="ADAL" clId="{FC388E4F-38CD-4E4F-A74F-BA55D513535F}" dt="2022-05-13T18:32:09.655" v="28"/>
            <ac:spMkLst>
              <pc:docMk/>
              <pc:sldMasterMk cId="0" sldId="2147483689"/>
              <pc:sldLayoutMk cId="3066211806" sldId="2147483887"/>
              <ac:spMk id="30" creationId="{29D7E490-7907-40FE-9C75-AB83752A8A69}"/>
            </ac:spMkLst>
          </pc:spChg>
          <pc:spChg chg="add mod">
            <ac:chgData name="Graf Stefan" userId="b9c50a31-b473-467f-954a-3aa6828cc6aa" providerId="ADAL" clId="{FC388E4F-38CD-4E4F-A74F-BA55D513535F}" dt="2022-05-13T18:32:09.655" v="28"/>
            <ac:spMkLst>
              <pc:docMk/>
              <pc:sldMasterMk cId="0" sldId="2147483689"/>
              <pc:sldLayoutMk cId="3066211806" sldId="2147483887"/>
              <ac:spMk id="31" creationId="{1F687037-C735-468A-87A2-6B635E7E7614}"/>
            </ac:spMkLst>
          </pc:spChg>
          <pc:spChg chg="add mod">
            <ac:chgData name="Graf Stefan" userId="b9c50a31-b473-467f-954a-3aa6828cc6aa" providerId="ADAL" clId="{FC388E4F-38CD-4E4F-A74F-BA55D513535F}" dt="2022-05-13T18:32:09.655" v="28"/>
            <ac:spMkLst>
              <pc:docMk/>
              <pc:sldMasterMk cId="0" sldId="2147483689"/>
              <pc:sldLayoutMk cId="3066211806" sldId="2147483887"/>
              <ac:spMk id="32" creationId="{6AC56309-6C02-4325-81AF-C996430D1B2B}"/>
            </ac:spMkLst>
          </pc:spChg>
          <pc:spChg chg="add mod">
            <ac:chgData name="Graf Stefan" userId="b9c50a31-b473-467f-954a-3aa6828cc6aa" providerId="ADAL" clId="{FC388E4F-38CD-4E4F-A74F-BA55D513535F}" dt="2022-05-13T18:32:09.655" v="28"/>
            <ac:spMkLst>
              <pc:docMk/>
              <pc:sldMasterMk cId="0" sldId="2147483689"/>
              <pc:sldLayoutMk cId="3066211806" sldId="2147483887"/>
              <ac:spMk id="33" creationId="{E93EE4B4-F2A5-4300-A5DC-F2B0EC5486A0}"/>
            </ac:spMkLst>
          </pc:spChg>
          <pc:spChg chg="add mod">
            <ac:chgData name="Graf Stefan" userId="b9c50a31-b473-467f-954a-3aa6828cc6aa" providerId="ADAL" clId="{FC388E4F-38CD-4E4F-A74F-BA55D513535F}" dt="2022-05-13T18:32:09.655" v="28"/>
            <ac:spMkLst>
              <pc:docMk/>
              <pc:sldMasterMk cId="0" sldId="2147483689"/>
              <pc:sldLayoutMk cId="3066211806" sldId="2147483887"/>
              <ac:spMk id="34" creationId="{553C2856-A3D9-42D9-9698-4217A16C3DC1}"/>
            </ac:spMkLst>
          </pc:spChg>
          <pc:spChg chg="add mod">
            <ac:chgData name="Graf Stefan" userId="b9c50a31-b473-467f-954a-3aa6828cc6aa" providerId="ADAL" clId="{FC388E4F-38CD-4E4F-A74F-BA55D513535F}" dt="2022-05-13T18:32:09.655" v="28"/>
            <ac:spMkLst>
              <pc:docMk/>
              <pc:sldMasterMk cId="0" sldId="2147483689"/>
              <pc:sldLayoutMk cId="3066211806" sldId="2147483887"/>
              <ac:spMk id="35" creationId="{9B8715DA-310D-4045-BC75-C672F3609A32}"/>
            </ac:spMkLst>
          </pc:spChg>
          <pc:spChg chg="add mod">
            <ac:chgData name="Graf Stefan" userId="b9c50a31-b473-467f-954a-3aa6828cc6aa" providerId="ADAL" clId="{FC388E4F-38CD-4E4F-A74F-BA55D513535F}" dt="2022-05-13T18:32:09.655" v="28"/>
            <ac:spMkLst>
              <pc:docMk/>
              <pc:sldMasterMk cId="0" sldId="2147483689"/>
              <pc:sldLayoutMk cId="3066211806" sldId="2147483887"/>
              <ac:spMk id="36" creationId="{DF7A9F2F-4671-4FE5-8329-54496D23B4F1}"/>
            </ac:spMkLst>
          </pc:spChg>
          <pc:spChg chg="add mod">
            <ac:chgData name="Graf Stefan" userId="b9c50a31-b473-467f-954a-3aa6828cc6aa" providerId="ADAL" clId="{FC388E4F-38CD-4E4F-A74F-BA55D513535F}" dt="2022-05-13T18:32:09.655" v="28"/>
            <ac:spMkLst>
              <pc:docMk/>
              <pc:sldMasterMk cId="0" sldId="2147483689"/>
              <pc:sldLayoutMk cId="3066211806" sldId="2147483887"/>
              <ac:spMk id="37" creationId="{DD3E0FFA-3926-47CC-908A-E0CE4E383F76}"/>
            </ac:spMkLst>
          </pc:spChg>
          <pc:spChg chg="add mod">
            <ac:chgData name="Graf Stefan" userId="b9c50a31-b473-467f-954a-3aa6828cc6aa" providerId="ADAL" clId="{FC388E4F-38CD-4E4F-A74F-BA55D513535F}" dt="2022-05-13T18:32:09.655" v="28"/>
            <ac:spMkLst>
              <pc:docMk/>
              <pc:sldMasterMk cId="0" sldId="2147483689"/>
              <pc:sldLayoutMk cId="3066211806" sldId="2147483887"/>
              <ac:spMk id="38" creationId="{733526B3-5DD9-4671-A983-7330E15B4036}"/>
            </ac:spMkLst>
          </pc:spChg>
          <pc:spChg chg="add mod">
            <ac:chgData name="Graf Stefan" userId="b9c50a31-b473-467f-954a-3aa6828cc6aa" providerId="ADAL" clId="{FC388E4F-38CD-4E4F-A74F-BA55D513535F}" dt="2022-05-13T18:32:09.655" v="28"/>
            <ac:spMkLst>
              <pc:docMk/>
              <pc:sldMasterMk cId="0" sldId="2147483689"/>
              <pc:sldLayoutMk cId="3066211806" sldId="2147483887"/>
              <ac:spMk id="39" creationId="{A416C6C0-7F10-4684-9849-1F4398E5ED80}"/>
            </ac:spMkLst>
          </pc:spChg>
          <pc:spChg chg="add mod">
            <ac:chgData name="Graf Stefan" userId="b9c50a31-b473-467f-954a-3aa6828cc6aa" providerId="ADAL" clId="{FC388E4F-38CD-4E4F-A74F-BA55D513535F}" dt="2022-05-13T18:32:09.655" v="28"/>
            <ac:spMkLst>
              <pc:docMk/>
              <pc:sldMasterMk cId="0" sldId="2147483689"/>
              <pc:sldLayoutMk cId="3066211806" sldId="2147483887"/>
              <ac:spMk id="40" creationId="{AC0B1FFF-F59A-4BA7-BA00-2F11A2C72519}"/>
            </ac:spMkLst>
          </pc:spChg>
          <pc:spChg chg="add mod">
            <ac:chgData name="Graf Stefan" userId="b9c50a31-b473-467f-954a-3aa6828cc6aa" providerId="ADAL" clId="{FC388E4F-38CD-4E4F-A74F-BA55D513535F}" dt="2022-05-13T18:32:09.655" v="28"/>
            <ac:spMkLst>
              <pc:docMk/>
              <pc:sldMasterMk cId="0" sldId="2147483689"/>
              <pc:sldLayoutMk cId="3066211806" sldId="2147483887"/>
              <ac:spMk id="41" creationId="{89C83C53-3003-4DC4-B7E7-E12DC7D4BA89}"/>
            </ac:spMkLst>
          </pc:spChg>
          <pc:spChg chg="add mod">
            <ac:chgData name="Graf Stefan" userId="b9c50a31-b473-467f-954a-3aa6828cc6aa" providerId="ADAL" clId="{FC388E4F-38CD-4E4F-A74F-BA55D513535F}" dt="2022-05-13T18:32:09.655" v="28"/>
            <ac:spMkLst>
              <pc:docMk/>
              <pc:sldMasterMk cId="0" sldId="2147483689"/>
              <pc:sldLayoutMk cId="3066211806" sldId="2147483887"/>
              <ac:spMk id="42" creationId="{B4734E4D-1524-4F81-9008-7EBD491208B2}"/>
            </ac:spMkLst>
          </pc:spChg>
          <pc:spChg chg="add mod">
            <ac:chgData name="Graf Stefan" userId="b9c50a31-b473-467f-954a-3aa6828cc6aa" providerId="ADAL" clId="{FC388E4F-38CD-4E4F-A74F-BA55D513535F}" dt="2022-05-13T18:32:09.655" v="28"/>
            <ac:spMkLst>
              <pc:docMk/>
              <pc:sldMasterMk cId="0" sldId="2147483689"/>
              <pc:sldLayoutMk cId="3066211806" sldId="2147483887"/>
              <ac:spMk id="43" creationId="{D2E86892-F459-4326-83DF-528B5DB61E21}"/>
            </ac:spMkLst>
          </pc:spChg>
          <pc:spChg chg="add mod">
            <ac:chgData name="Graf Stefan" userId="b9c50a31-b473-467f-954a-3aa6828cc6aa" providerId="ADAL" clId="{FC388E4F-38CD-4E4F-A74F-BA55D513535F}" dt="2022-05-13T18:32:09.655" v="28"/>
            <ac:spMkLst>
              <pc:docMk/>
              <pc:sldMasterMk cId="0" sldId="2147483689"/>
              <pc:sldLayoutMk cId="3066211806" sldId="2147483887"/>
              <ac:spMk id="44" creationId="{70164C2B-F918-449D-95B2-53D89ECC4042}"/>
            </ac:spMkLst>
          </pc:spChg>
          <pc:spChg chg="del">
            <ac:chgData name="Graf Stefan" userId="b9c50a31-b473-467f-954a-3aa6828cc6aa" providerId="ADAL" clId="{FC388E4F-38CD-4E4F-A74F-BA55D513535F}" dt="2022-05-13T18:30:39.049" v="1" actId="478"/>
            <ac:spMkLst>
              <pc:docMk/>
              <pc:sldMasterMk cId="0" sldId="2147483689"/>
              <pc:sldLayoutMk cId="3066211806" sldId="2147483887"/>
              <ac:spMk id="4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9.049" v="1" actId="478"/>
            <ac:spMkLst>
              <pc:docMk/>
              <pc:sldMasterMk cId="0" sldId="2147483689"/>
              <pc:sldLayoutMk cId="3066211806" sldId="2147483887"/>
              <ac:spMk id="46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9.049" v="1" actId="478"/>
            <ac:spMkLst>
              <pc:docMk/>
              <pc:sldMasterMk cId="0" sldId="2147483689"/>
              <pc:sldLayoutMk cId="3066211806" sldId="2147483887"/>
              <ac:spMk id="4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9.049" v="1" actId="478"/>
            <ac:spMkLst>
              <pc:docMk/>
              <pc:sldMasterMk cId="0" sldId="2147483689"/>
              <pc:sldLayoutMk cId="3066211806" sldId="2147483887"/>
              <ac:spMk id="48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9.049" v="1" actId="478"/>
            <ac:spMkLst>
              <pc:docMk/>
              <pc:sldMasterMk cId="0" sldId="2147483689"/>
              <pc:sldLayoutMk cId="3066211806" sldId="2147483887"/>
              <ac:spMk id="49" creationId="{00000000-0000-0000-0000-000000000000}"/>
            </ac:spMkLst>
          </pc:spChg>
          <pc:spChg chg="add mod">
            <ac:chgData name="Graf Stefan" userId="b9c50a31-b473-467f-954a-3aa6828cc6aa" providerId="ADAL" clId="{FC388E4F-38CD-4E4F-A74F-BA55D513535F}" dt="2022-05-13T18:32:09.655" v="28"/>
            <ac:spMkLst>
              <pc:docMk/>
              <pc:sldMasterMk cId="0" sldId="2147483689"/>
              <pc:sldLayoutMk cId="3066211806" sldId="2147483887"/>
              <ac:spMk id="50" creationId="{BF6C913E-57D5-475E-82C0-6221E27FCE47}"/>
            </ac:spMkLst>
          </pc:spChg>
          <pc:spChg chg="del">
            <ac:chgData name="Graf Stefan" userId="b9c50a31-b473-467f-954a-3aa6828cc6aa" providerId="ADAL" clId="{FC388E4F-38CD-4E4F-A74F-BA55D513535F}" dt="2022-05-13T18:30:39.049" v="1" actId="478"/>
            <ac:spMkLst>
              <pc:docMk/>
              <pc:sldMasterMk cId="0" sldId="2147483689"/>
              <pc:sldLayoutMk cId="3066211806" sldId="2147483887"/>
              <ac:spMk id="51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FC388E4F-38CD-4E4F-A74F-BA55D513535F}" dt="2022-05-13T18:32:11.149" v="29"/>
          <pc:sldLayoutMkLst>
            <pc:docMk/>
            <pc:sldMasterMk cId="0" sldId="2147483689"/>
            <pc:sldLayoutMk cId="790877749" sldId="2147483888"/>
          </pc:sldLayoutMkLst>
          <pc:spChg chg="del">
            <ac:chgData name="Graf Stefan" userId="b9c50a31-b473-467f-954a-3aa6828cc6aa" providerId="ADAL" clId="{FC388E4F-38CD-4E4F-A74F-BA55D513535F}" dt="2022-05-13T18:30:46.704" v="4" actId="478"/>
            <ac:spMkLst>
              <pc:docMk/>
              <pc:sldMasterMk cId="0" sldId="2147483689"/>
              <pc:sldLayoutMk cId="790877749" sldId="2147483888"/>
              <ac:spMk id="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46.704" v="4" actId="478"/>
            <ac:spMkLst>
              <pc:docMk/>
              <pc:sldMasterMk cId="0" sldId="2147483689"/>
              <pc:sldLayoutMk cId="790877749" sldId="2147483888"/>
              <ac:spMk id="6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46.704" v="4" actId="478"/>
            <ac:spMkLst>
              <pc:docMk/>
              <pc:sldMasterMk cId="0" sldId="2147483689"/>
              <pc:sldLayoutMk cId="790877749" sldId="2147483888"/>
              <ac:spMk id="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46.704" v="4" actId="478"/>
            <ac:spMkLst>
              <pc:docMk/>
              <pc:sldMasterMk cId="0" sldId="2147483689"/>
              <pc:sldLayoutMk cId="790877749" sldId="2147483888"/>
              <ac:spMk id="8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46.704" v="4" actId="478"/>
            <ac:spMkLst>
              <pc:docMk/>
              <pc:sldMasterMk cId="0" sldId="2147483689"/>
              <pc:sldLayoutMk cId="790877749" sldId="2147483888"/>
              <ac:spMk id="11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46.704" v="4" actId="478"/>
            <ac:spMkLst>
              <pc:docMk/>
              <pc:sldMasterMk cId="0" sldId="2147483689"/>
              <pc:sldLayoutMk cId="790877749" sldId="2147483888"/>
              <ac:spMk id="12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46.704" v="4" actId="478"/>
            <ac:spMkLst>
              <pc:docMk/>
              <pc:sldMasterMk cId="0" sldId="2147483689"/>
              <pc:sldLayoutMk cId="790877749" sldId="2147483888"/>
              <ac:spMk id="13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46.704" v="4" actId="478"/>
            <ac:spMkLst>
              <pc:docMk/>
              <pc:sldMasterMk cId="0" sldId="2147483689"/>
              <pc:sldLayoutMk cId="790877749" sldId="2147483888"/>
              <ac:spMk id="14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46.704" v="4" actId="478"/>
            <ac:spMkLst>
              <pc:docMk/>
              <pc:sldMasterMk cId="0" sldId="2147483689"/>
              <pc:sldLayoutMk cId="790877749" sldId="2147483888"/>
              <ac:spMk id="1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46.704" v="4" actId="478"/>
            <ac:spMkLst>
              <pc:docMk/>
              <pc:sldMasterMk cId="0" sldId="2147483689"/>
              <pc:sldLayoutMk cId="790877749" sldId="2147483888"/>
              <ac:spMk id="1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46.704" v="4" actId="478"/>
            <ac:spMkLst>
              <pc:docMk/>
              <pc:sldMasterMk cId="0" sldId="2147483689"/>
              <pc:sldLayoutMk cId="790877749" sldId="2147483888"/>
              <ac:spMk id="19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44.641" v="3" actId="478"/>
            <ac:spMkLst>
              <pc:docMk/>
              <pc:sldMasterMk cId="0" sldId="2147483689"/>
              <pc:sldLayoutMk cId="790877749" sldId="2147483888"/>
              <ac:spMk id="22" creationId="{F930FAC0-3D66-480C-A417-A6E4B48276BE}"/>
            </ac:spMkLst>
          </pc:spChg>
          <pc:spChg chg="del">
            <ac:chgData name="Graf Stefan" userId="b9c50a31-b473-467f-954a-3aa6828cc6aa" providerId="ADAL" clId="{FC388E4F-38CD-4E4F-A74F-BA55D513535F}" dt="2022-05-13T18:30:44.641" v="3" actId="478"/>
            <ac:spMkLst>
              <pc:docMk/>
              <pc:sldMasterMk cId="0" sldId="2147483689"/>
              <pc:sldLayoutMk cId="790877749" sldId="2147483888"/>
              <ac:spMk id="24" creationId="{A043F88D-0D80-43F1-96D4-697963EB2C8F}"/>
            </ac:spMkLst>
          </pc:spChg>
          <pc:spChg chg="del">
            <ac:chgData name="Graf Stefan" userId="b9c50a31-b473-467f-954a-3aa6828cc6aa" providerId="ADAL" clId="{FC388E4F-38CD-4E4F-A74F-BA55D513535F}" dt="2022-05-13T18:30:46.704" v="4" actId="478"/>
            <ac:spMkLst>
              <pc:docMk/>
              <pc:sldMasterMk cId="0" sldId="2147483689"/>
              <pc:sldLayoutMk cId="790877749" sldId="2147483888"/>
              <ac:spMk id="25" creationId="{00000000-0000-0000-0000-000000000000}"/>
            </ac:spMkLst>
          </pc:spChg>
          <pc:spChg chg="add mod">
            <ac:chgData name="Graf Stefan" userId="b9c50a31-b473-467f-954a-3aa6828cc6aa" providerId="ADAL" clId="{FC388E4F-38CD-4E4F-A74F-BA55D513535F}" dt="2022-05-13T18:32:11.149" v="29"/>
            <ac:spMkLst>
              <pc:docMk/>
              <pc:sldMasterMk cId="0" sldId="2147483689"/>
              <pc:sldLayoutMk cId="790877749" sldId="2147483888"/>
              <ac:spMk id="26" creationId="{72C52F34-D66D-4548-8E0F-85FE30D8EFF4}"/>
            </ac:spMkLst>
          </pc:spChg>
          <pc:spChg chg="add mod">
            <ac:chgData name="Graf Stefan" userId="b9c50a31-b473-467f-954a-3aa6828cc6aa" providerId="ADAL" clId="{FC388E4F-38CD-4E4F-A74F-BA55D513535F}" dt="2022-05-13T18:32:11.149" v="29"/>
            <ac:spMkLst>
              <pc:docMk/>
              <pc:sldMasterMk cId="0" sldId="2147483689"/>
              <pc:sldLayoutMk cId="790877749" sldId="2147483888"/>
              <ac:spMk id="27" creationId="{D0AFD774-2975-4D07-AF25-4875E31D4B8D}"/>
            </ac:spMkLst>
          </pc:spChg>
          <pc:spChg chg="add mod">
            <ac:chgData name="Graf Stefan" userId="b9c50a31-b473-467f-954a-3aa6828cc6aa" providerId="ADAL" clId="{FC388E4F-38CD-4E4F-A74F-BA55D513535F}" dt="2022-05-13T18:32:11.149" v="29"/>
            <ac:spMkLst>
              <pc:docMk/>
              <pc:sldMasterMk cId="0" sldId="2147483689"/>
              <pc:sldLayoutMk cId="790877749" sldId="2147483888"/>
              <ac:spMk id="28" creationId="{73DD913D-DD85-4B61-A193-0352DEB15267}"/>
            </ac:spMkLst>
          </pc:spChg>
          <pc:spChg chg="add mod">
            <ac:chgData name="Graf Stefan" userId="b9c50a31-b473-467f-954a-3aa6828cc6aa" providerId="ADAL" clId="{FC388E4F-38CD-4E4F-A74F-BA55D513535F}" dt="2022-05-13T18:32:11.149" v="29"/>
            <ac:spMkLst>
              <pc:docMk/>
              <pc:sldMasterMk cId="0" sldId="2147483689"/>
              <pc:sldLayoutMk cId="790877749" sldId="2147483888"/>
              <ac:spMk id="29" creationId="{749D8FB9-CAA9-47A5-A053-7DBC6E272294}"/>
            </ac:spMkLst>
          </pc:spChg>
          <pc:spChg chg="add mod">
            <ac:chgData name="Graf Stefan" userId="b9c50a31-b473-467f-954a-3aa6828cc6aa" providerId="ADAL" clId="{FC388E4F-38CD-4E4F-A74F-BA55D513535F}" dt="2022-05-13T18:32:11.149" v="29"/>
            <ac:spMkLst>
              <pc:docMk/>
              <pc:sldMasterMk cId="0" sldId="2147483689"/>
              <pc:sldLayoutMk cId="790877749" sldId="2147483888"/>
              <ac:spMk id="30" creationId="{09E1F04A-47DF-414F-84FF-3F4B8AD903DA}"/>
            </ac:spMkLst>
          </pc:spChg>
          <pc:spChg chg="add mod">
            <ac:chgData name="Graf Stefan" userId="b9c50a31-b473-467f-954a-3aa6828cc6aa" providerId="ADAL" clId="{FC388E4F-38CD-4E4F-A74F-BA55D513535F}" dt="2022-05-13T18:32:11.149" v="29"/>
            <ac:spMkLst>
              <pc:docMk/>
              <pc:sldMasterMk cId="0" sldId="2147483689"/>
              <pc:sldLayoutMk cId="790877749" sldId="2147483888"/>
              <ac:spMk id="31" creationId="{5BF27B35-66B7-4F61-BECA-2519934B8BA0}"/>
            </ac:spMkLst>
          </pc:spChg>
          <pc:spChg chg="add mod">
            <ac:chgData name="Graf Stefan" userId="b9c50a31-b473-467f-954a-3aa6828cc6aa" providerId="ADAL" clId="{FC388E4F-38CD-4E4F-A74F-BA55D513535F}" dt="2022-05-13T18:32:11.149" v="29"/>
            <ac:spMkLst>
              <pc:docMk/>
              <pc:sldMasterMk cId="0" sldId="2147483689"/>
              <pc:sldLayoutMk cId="790877749" sldId="2147483888"/>
              <ac:spMk id="32" creationId="{7B557897-CAFE-48A7-8FAB-29821BEC369E}"/>
            </ac:spMkLst>
          </pc:spChg>
          <pc:spChg chg="add mod">
            <ac:chgData name="Graf Stefan" userId="b9c50a31-b473-467f-954a-3aa6828cc6aa" providerId="ADAL" clId="{FC388E4F-38CD-4E4F-A74F-BA55D513535F}" dt="2022-05-13T18:32:11.149" v="29"/>
            <ac:spMkLst>
              <pc:docMk/>
              <pc:sldMasterMk cId="0" sldId="2147483689"/>
              <pc:sldLayoutMk cId="790877749" sldId="2147483888"/>
              <ac:spMk id="33" creationId="{64E8C1BD-561E-48A7-86C7-B43C976A26DC}"/>
            </ac:spMkLst>
          </pc:spChg>
          <pc:spChg chg="add mod">
            <ac:chgData name="Graf Stefan" userId="b9c50a31-b473-467f-954a-3aa6828cc6aa" providerId="ADAL" clId="{FC388E4F-38CD-4E4F-A74F-BA55D513535F}" dt="2022-05-13T18:32:11.149" v="29"/>
            <ac:spMkLst>
              <pc:docMk/>
              <pc:sldMasterMk cId="0" sldId="2147483689"/>
              <pc:sldLayoutMk cId="790877749" sldId="2147483888"/>
              <ac:spMk id="34" creationId="{896E11EB-EF31-470C-9CD8-E59E159EEB1D}"/>
            </ac:spMkLst>
          </pc:spChg>
          <pc:spChg chg="add mod">
            <ac:chgData name="Graf Stefan" userId="b9c50a31-b473-467f-954a-3aa6828cc6aa" providerId="ADAL" clId="{FC388E4F-38CD-4E4F-A74F-BA55D513535F}" dt="2022-05-13T18:32:11.149" v="29"/>
            <ac:spMkLst>
              <pc:docMk/>
              <pc:sldMasterMk cId="0" sldId="2147483689"/>
              <pc:sldLayoutMk cId="790877749" sldId="2147483888"/>
              <ac:spMk id="35" creationId="{5711CBB9-1EDE-491C-BCAF-8B8738AEA115}"/>
            </ac:spMkLst>
          </pc:spChg>
          <pc:spChg chg="add mod">
            <ac:chgData name="Graf Stefan" userId="b9c50a31-b473-467f-954a-3aa6828cc6aa" providerId="ADAL" clId="{FC388E4F-38CD-4E4F-A74F-BA55D513535F}" dt="2022-05-13T18:32:11.149" v="29"/>
            <ac:spMkLst>
              <pc:docMk/>
              <pc:sldMasterMk cId="0" sldId="2147483689"/>
              <pc:sldLayoutMk cId="790877749" sldId="2147483888"/>
              <ac:spMk id="36" creationId="{360E4CF7-D2D7-4EC5-ABA7-CA76757B0CC1}"/>
            </ac:spMkLst>
          </pc:spChg>
          <pc:spChg chg="add mod">
            <ac:chgData name="Graf Stefan" userId="b9c50a31-b473-467f-954a-3aa6828cc6aa" providerId="ADAL" clId="{FC388E4F-38CD-4E4F-A74F-BA55D513535F}" dt="2022-05-13T18:32:11.149" v="29"/>
            <ac:spMkLst>
              <pc:docMk/>
              <pc:sldMasterMk cId="0" sldId="2147483689"/>
              <pc:sldLayoutMk cId="790877749" sldId="2147483888"/>
              <ac:spMk id="37" creationId="{3098DF4F-203A-4F7A-B667-2E8BBCFB3F4E}"/>
            </ac:spMkLst>
          </pc:spChg>
          <pc:spChg chg="add mod">
            <ac:chgData name="Graf Stefan" userId="b9c50a31-b473-467f-954a-3aa6828cc6aa" providerId="ADAL" clId="{FC388E4F-38CD-4E4F-A74F-BA55D513535F}" dt="2022-05-13T18:32:11.149" v="29"/>
            <ac:spMkLst>
              <pc:docMk/>
              <pc:sldMasterMk cId="0" sldId="2147483689"/>
              <pc:sldLayoutMk cId="790877749" sldId="2147483888"/>
              <ac:spMk id="38" creationId="{E1532AD2-FC0B-40A2-A666-9878A82D2F63}"/>
            </ac:spMkLst>
          </pc:spChg>
          <pc:spChg chg="add mod">
            <ac:chgData name="Graf Stefan" userId="b9c50a31-b473-467f-954a-3aa6828cc6aa" providerId="ADAL" clId="{FC388E4F-38CD-4E4F-A74F-BA55D513535F}" dt="2022-05-13T18:32:11.149" v="29"/>
            <ac:spMkLst>
              <pc:docMk/>
              <pc:sldMasterMk cId="0" sldId="2147483689"/>
              <pc:sldLayoutMk cId="790877749" sldId="2147483888"/>
              <ac:spMk id="39" creationId="{37909851-03C5-4F99-9D4B-ED2AF8C7A225}"/>
            </ac:spMkLst>
          </pc:spChg>
          <pc:spChg chg="add mod">
            <ac:chgData name="Graf Stefan" userId="b9c50a31-b473-467f-954a-3aa6828cc6aa" providerId="ADAL" clId="{FC388E4F-38CD-4E4F-A74F-BA55D513535F}" dt="2022-05-13T18:32:11.149" v="29"/>
            <ac:spMkLst>
              <pc:docMk/>
              <pc:sldMasterMk cId="0" sldId="2147483689"/>
              <pc:sldLayoutMk cId="790877749" sldId="2147483888"/>
              <ac:spMk id="40" creationId="{76C97BB3-AA60-46A6-94BE-F4B960444F05}"/>
            </ac:spMkLst>
          </pc:spChg>
          <pc:spChg chg="add mod">
            <ac:chgData name="Graf Stefan" userId="b9c50a31-b473-467f-954a-3aa6828cc6aa" providerId="ADAL" clId="{FC388E4F-38CD-4E4F-A74F-BA55D513535F}" dt="2022-05-13T18:32:11.149" v="29"/>
            <ac:spMkLst>
              <pc:docMk/>
              <pc:sldMasterMk cId="0" sldId="2147483689"/>
              <pc:sldLayoutMk cId="790877749" sldId="2147483888"/>
              <ac:spMk id="41" creationId="{BC62B1AC-5578-4A06-8318-C8F6C70F770B}"/>
            </ac:spMkLst>
          </pc:spChg>
          <pc:spChg chg="add mod">
            <ac:chgData name="Graf Stefan" userId="b9c50a31-b473-467f-954a-3aa6828cc6aa" providerId="ADAL" clId="{FC388E4F-38CD-4E4F-A74F-BA55D513535F}" dt="2022-05-13T18:32:11.149" v="29"/>
            <ac:spMkLst>
              <pc:docMk/>
              <pc:sldMasterMk cId="0" sldId="2147483689"/>
              <pc:sldLayoutMk cId="790877749" sldId="2147483888"/>
              <ac:spMk id="42" creationId="{61F01B7E-31FD-48E1-8FFD-220F6F2FC0A8}"/>
            </ac:spMkLst>
          </pc:spChg>
          <pc:spChg chg="add mod">
            <ac:chgData name="Graf Stefan" userId="b9c50a31-b473-467f-954a-3aa6828cc6aa" providerId="ADAL" clId="{FC388E4F-38CD-4E4F-A74F-BA55D513535F}" dt="2022-05-13T18:32:11.149" v="29"/>
            <ac:spMkLst>
              <pc:docMk/>
              <pc:sldMasterMk cId="0" sldId="2147483689"/>
              <pc:sldLayoutMk cId="790877749" sldId="2147483888"/>
              <ac:spMk id="43" creationId="{13EED8D7-A4AB-4B4B-AB29-3E1D63890C6F}"/>
            </ac:spMkLst>
          </pc:spChg>
          <pc:spChg chg="add mod">
            <ac:chgData name="Graf Stefan" userId="b9c50a31-b473-467f-954a-3aa6828cc6aa" providerId="ADAL" clId="{FC388E4F-38CD-4E4F-A74F-BA55D513535F}" dt="2022-05-13T18:32:11.149" v="29"/>
            <ac:spMkLst>
              <pc:docMk/>
              <pc:sldMasterMk cId="0" sldId="2147483689"/>
              <pc:sldLayoutMk cId="790877749" sldId="2147483888"/>
              <ac:spMk id="44" creationId="{29CB3DD1-C4AC-4F68-A7AF-BD3A5DA7BC42}"/>
            </ac:spMkLst>
          </pc:spChg>
          <pc:spChg chg="del">
            <ac:chgData name="Graf Stefan" userId="b9c50a31-b473-467f-954a-3aa6828cc6aa" providerId="ADAL" clId="{FC388E4F-38CD-4E4F-A74F-BA55D513535F}" dt="2022-05-13T18:30:46.704" v="4" actId="478"/>
            <ac:spMkLst>
              <pc:docMk/>
              <pc:sldMasterMk cId="0" sldId="2147483689"/>
              <pc:sldLayoutMk cId="790877749" sldId="2147483888"/>
              <ac:spMk id="4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46.704" v="4" actId="478"/>
            <ac:spMkLst>
              <pc:docMk/>
              <pc:sldMasterMk cId="0" sldId="2147483689"/>
              <pc:sldLayoutMk cId="790877749" sldId="2147483888"/>
              <ac:spMk id="46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46.704" v="4" actId="478"/>
            <ac:spMkLst>
              <pc:docMk/>
              <pc:sldMasterMk cId="0" sldId="2147483689"/>
              <pc:sldLayoutMk cId="790877749" sldId="2147483888"/>
              <ac:spMk id="4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46.704" v="4" actId="478"/>
            <ac:spMkLst>
              <pc:docMk/>
              <pc:sldMasterMk cId="0" sldId="2147483689"/>
              <pc:sldLayoutMk cId="790877749" sldId="2147483888"/>
              <ac:spMk id="48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46.704" v="4" actId="478"/>
            <ac:spMkLst>
              <pc:docMk/>
              <pc:sldMasterMk cId="0" sldId="2147483689"/>
              <pc:sldLayoutMk cId="790877749" sldId="2147483888"/>
              <ac:spMk id="49" creationId="{00000000-0000-0000-0000-000000000000}"/>
            </ac:spMkLst>
          </pc:spChg>
          <pc:spChg chg="add mod">
            <ac:chgData name="Graf Stefan" userId="b9c50a31-b473-467f-954a-3aa6828cc6aa" providerId="ADAL" clId="{FC388E4F-38CD-4E4F-A74F-BA55D513535F}" dt="2022-05-13T18:32:11.149" v="29"/>
            <ac:spMkLst>
              <pc:docMk/>
              <pc:sldMasterMk cId="0" sldId="2147483689"/>
              <pc:sldLayoutMk cId="790877749" sldId="2147483888"/>
              <ac:spMk id="50" creationId="{D84A6CFA-04A4-4B2B-8441-EBB6F492A9CA}"/>
            </ac:spMkLst>
          </pc:spChg>
          <pc:spChg chg="del">
            <ac:chgData name="Graf Stefan" userId="b9c50a31-b473-467f-954a-3aa6828cc6aa" providerId="ADAL" clId="{FC388E4F-38CD-4E4F-A74F-BA55D513535F}" dt="2022-05-13T18:30:46.704" v="4" actId="478"/>
            <ac:spMkLst>
              <pc:docMk/>
              <pc:sldMasterMk cId="0" sldId="2147483689"/>
              <pc:sldLayoutMk cId="790877749" sldId="2147483888"/>
              <ac:spMk id="51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FC388E4F-38CD-4E4F-A74F-BA55D513535F}" dt="2022-05-13T18:32:18.382" v="33"/>
          <pc:sldLayoutMkLst>
            <pc:docMk/>
            <pc:sldMasterMk cId="0" sldId="2147483689"/>
            <pc:sldLayoutMk cId="1583901466" sldId="2147483896"/>
          </pc:sldLayoutMkLst>
          <pc:spChg chg="del">
            <ac:chgData name="Graf Stefan" userId="b9c50a31-b473-467f-954a-3aa6828cc6aa" providerId="ADAL" clId="{FC388E4F-38CD-4E4F-A74F-BA55D513535F}" dt="2022-05-13T18:31:12.171" v="12" actId="478"/>
            <ac:spMkLst>
              <pc:docMk/>
              <pc:sldMasterMk cId="0" sldId="2147483689"/>
              <pc:sldLayoutMk cId="1583901466" sldId="2147483896"/>
              <ac:spMk id="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2.171" v="12" actId="478"/>
            <ac:spMkLst>
              <pc:docMk/>
              <pc:sldMasterMk cId="0" sldId="2147483689"/>
              <pc:sldLayoutMk cId="1583901466" sldId="2147483896"/>
              <ac:spMk id="6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2.171" v="12" actId="478"/>
            <ac:spMkLst>
              <pc:docMk/>
              <pc:sldMasterMk cId="0" sldId="2147483689"/>
              <pc:sldLayoutMk cId="1583901466" sldId="2147483896"/>
              <ac:spMk id="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2.171" v="12" actId="478"/>
            <ac:spMkLst>
              <pc:docMk/>
              <pc:sldMasterMk cId="0" sldId="2147483689"/>
              <pc:sldLayoutMk cId="1583901466" sldId="2147483896"/>
              <ac:spMk id="8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2.171" v="12" actId="478"/>
            <ac:spMkLst>
              <pc:docMk/>
              <pc:sldMasterMk cId="0" sldId="2147483689"/>
              <pc:sldLayoutMk cId="1583901466" sldId="2147483896"/>
              <ac:spMk id="11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2.171" v="12" actId="478"/>
            <ac:spMkLst>
              <pc:docMk/>
              <pc:sldMasterMk cId="0" sldId="2147483689"/>
              <pc:sldLayoutMk cId="1583901466" sldId="2147483896"/>
              <ac:spMk id="12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2.171" v="12" actId="478"/>
            <ac:spMkLst>
              <pc:docMk/>
              <pc:sldMasterMk cId="0" sldId="2147483689"/>
              <pc:sldLayoutMk cId="1583901466" sldId="2147483896"/>
              <ac:spMk id="13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2.171" v="12" actId="478"/>
            <ac:spMkLst>
              <pc:docMk/>
              <pc:sldMasterMk cId="0" sldId="2147483689"/>
              <pc:sldLayoutMk cId="1583901466" sldId="2147483896"/>
              <ac:spMk id="14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2.171" v="12" actId="478"/>
            <ac:spMkLst>
              <pc:docMk/>
              <pc:sldMasterMk cId="0" sldId="2147483689"/>
              <pc:sldLayoutMk cId="1583901466" sldId="2147483896"/>
              <ac:spMk id="1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09.597" v="11" actId="478"/>
            <ac:spMkLst>
              <pc:docMk/>
              <pc:sldMasterMk cId="0" sldId="2147483689"/>
              <pc:sldLayoutMk cId="1583901466" sldId="2147483896"/>
              <ac:spMk id="1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2.171" v="12" actId="478"/>
            <ac:spMkLst>
              <pc:docMk/>
              <pc:sldMasterMk cId="0" sldId="2147483689"/>
              <pc:sldLayoutMk cId="1583901466" sldId="2147483896"/>
              <ac:spMk id="19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09.597" v="11" actId="478"/>
            <ac:spMkLst>
              <pc:docMk/>
              <pc:sldMasterMk cId="0" sldId="2147483689"/>
              <pc:sldLayoutMk cId="1583901466" sldId="2147483896"/>
              <ac:spMk id="22" creationId="{D0263475-4D44-4F2A-BCB5-7A7EB62D7200}"/>
            </ac:spMkLst>
          </pc:spChg>
          <pc:spChg chg="del">
            <ac:chgData name="Graf Stefan" userId="b9c50a31-b473-467f-954a-3aa6828cc6aa" providerId="ADAL" clId="{FC388E4F-38CD-4E4F-A74F-BA55D513535F}" dt="2022-05-13T18:31:09.597" v="11" actId="478"/>
            <ac:spMkLst>
              <pc:docMk/>
              <pc:sldMasterMk cId="0" sldId="2147483689"/>
              <pc:sldLayoutMk cId="1583901466" sldId="2147483896"/>
              <ac:spMk id="24" creationId="{A4F51B33-0EBD-42E1-990E-ADC6E167A7D1}"/>
            </ac:spMkLst>
          </pc:spChg>
          <pc:spChg chg="del">
            <ac:chgData name="Graf Stefan" userId="b9c50a31-b473-467f-954a-3aa6828cc6aa" providerId="ADAL" clId="{FC388E4F-38CD-4E4F-A74F-BA55D513535F}" dt="2022-05-13T18:31:12.171" v="12" actId="478"/>
            <ac:spMkLst>
              <pc:docMk/>
              <pc:sldMasterMk cId="0" sldId="2147483689"/>
              <pc:sldLayoutMk cId="1583901466" sldId="2147483896"/>
              <ac:spMk id="25" creationId="{00000000-0000-0000-0000-000000000000}"/>
            </ac:spMkLst>
          </pc:spChg>
          <pc:spChg chg="add mod">
            <ac:chgData name="Graf Stefan" userId="b9c50a31-b473-467f-954a-3aa6828cc6aa" providerId="ADAL" clId="{FC388E4F-38CD-4E4F-A74F-BA55D513535F}" dt="2022-05-13T18:32:18.382" v="33"/>
            <ac:spMkLst>
              <pc:docMk/>
              <pc:sldMasterMk cId="0" sldId="2147483689"/>
              <pc:sldLayoutMk cId="1583901466" sldId="2147483896"/>
              <ac:spMk id="26" creationId="{98B99812-3481-4C38-9C37-45CE1F6CCB73}"/>
            </ac:spMkLst>
          </pc:spChg>
          <pc:spChg chg="add mod">
            <ac:chgData name="Graf Stefan" userId="b9c50a31-b473-467f-954a-3aa6828cc6aa" providerId="ADAL" clId="{FC388E4F-38CD-4E4F-A74F-BA55D513535F}" dt="2022-05-13T18:32:18.382" v="33"/>
            <ac:spMkLst>
              <pc:docMk/>
              <pc:sldMasterMk cId="0" sldId="2147483689"/>
              <pc:sldLayoutMk cId="1583901466" sldId="2147483896"/>
              <ac:spMk id="27" creationId="{81B8E032-CF72-4C21-8F8E-78732034C5F5}"/>
            </ac:spMkLst>
          </pc:spChg>
          <pc:spChg chg="add mod">
            <ac:chgData name="Graf Stefan" userId="b9c50a31-b473-467f-954a-3aa6828cc6aa" providerId="ADAL" clId="{FC388E4F-38CD-4E4F-A74F-BA55D513535F}" dt="2022-05-13T18:32:18.382" v="33"/>
            <ac:spMkLst>
              <pc:docMk/>
              <pc:sldMasterMk cId="0" sldId="2147483689"/>
              <pc:sldLayoutMk cId="1583901466" sldId="2147483896"/>
              <ac:spMk id="28" creationId="{C64F48D2-13AA-408D-A824-900175CE0723}"/>
            </ac:spMkLst>
          </pc:spChg>
          <pc:spChg chg="add mod">
            <ac:chgData name="Graf Stefan" userId="b9c50a31-b473-467f-954a-3aa6828cc6aa" providerId="ADAL" clId="{FC388E4F-38CD-4E4F-A74F-BA55D513535F}" dt="2022-05-13T18:32:18.382" v="33"/>
            <ac:spMkLst>
              <pc:docMk/>
              <pc:sldMasterMk cId="0" sldId="2147483689"/>
              <pc:sldLayoutMk cId="1583901466" sldId="2147483896"/>
              <ac:spMk id="29" creationId="{8DB5B38F-E25E-44F0-8CBC-615C4D3C04AD}"/>
            </ac:spMkLst>
          </pc:spChg>
          <pc:spChg chg="add mod">
            <ac:chgData name="Graf Stefan" userId="b9c50a31-b473-467f-954a-3aa6828cc6aa" providerId="ADAL" clId="{FC388E4F-38CD-4E4F-A74F-BA55D513535F}" dt="2022-05-13T18:32:18.382" v="33"/>
            <ac:spMkLst>
              <pc:docMk/>
              <pc:sldMasterMk cId="0" sldId="2147483689"/>
              <pc:sldLayoutMk cId="1583901466" sldId="2147483896"/>
              <ac:spMk id="30" creationId="{B552552B-F377-4578-B6B0-7E55B1A98A59}"/>
            </ac:spMkLst>
          </pc:spChg>
          <pc:spChg chg="add mod">
            <ac:chgData name="Graf Stefan" userId="b9c50a31-b473-467f-954a-3aa6828cc6aa" providerId="ADAL" clId="{FC388E4F-38CD-4E4F-A74F-BA55D513535F}" dt="2022-05-13T18:32:18.382" v="33"/>
            <ac:spMkLst>
              <pc:docMk/>
              <pc:sldMasterMk cId="0" sldId="2147483689"/>
              <pc:sldLayoutMk cId="1583901466" sldId="2147483896"/>
              <ac:spMk id="31" creationId="{EBD07587-7085-45D2-91AC-076B8C41CF12}"/>
            </ac:spMkLst>
          </pc:spChg>
          <pc:spChg chg="add mod">
            <ac:chgData name="Graf Stefan" userId="b9c50a31-b473-467f-954a-3aa6828cc6aa" providerId="ADAL" clId="{FC388E4F-38CD-4E4F-A74F-BA55D513535F}" dt="2022-05-13T18:32:18.382" v="33"/>
            <ac:spMkLst>
              <pc:docMk/>
              <pc:sldMasterMk cId="0" sldId="2147483689"/>
              <pc:sldLayoutMk cId="1583901466" sldId="2147483896"/>
              <ac:spMk id="32" creationId="{124B2CC9-BDA6-467B-B992-695D24A09C14}"/>
            </ac:spMkLst>
          </pc:spChg>
          <pc:spChg chg="add mod">
            <ac:chgData name="Graf Stefan" userId="b9c50a31-b473-467f-954a-3aa6828cc6aa" providerId="ADAL" clId="{FC388E4F-38CD-4E4F-A74F-BA55D513535F}" dt="2022-05-13T18:32:18.382" v="33"/>
            <ac:spMkLst>
              <pc:docMk/>
              <pc:sldMasterMk cId="0" sldId="2147483689"/>
              <pc:sldLayoutMk cId="1583901466" sldId="2147483896"/>
              <ac:spMk id="33" creationId="{9098F870-42B0-4762-A525-AA4436FBBA32}"/>
            </ac:spMkLst>
          </pc:spChg>
          <pc:spChg chg="add mod">
            <ac:chgData name="Graf Stefan" userId="b9c50a31-b473-467f-954a-3aa6828cc6aa" providerId="ADAL" clId="{FC388E4F-38CD-4E4F-A74F-BA55D513535F}" dt="2022-05-13T18:32:18.382" v="33"/>
            <ac:spMkLst>
              <pc:docMk/>
              <pc:sldMasterMk cId="0" sldId="2147483689"/>
              <pc:sldLayoutMk cId="1583901466" sldId="2147483896"/>
              <ac:spMk id="34" creationId="{CFE9986A-374D-4702-B6A8-8A524CFD0FC2}"/>
            </ac:spMkLst>
          </pc:spChg>
          <pc:spChg chg="add mod">
            <ac:chgData name="Graf Stefan" userId="b9c50a31-b473-467f-954a-3aa6828cc6aa" providerId="ADAL" clId="{FC388E4F-38CD-4E4F-A74F-BA55D513535F}" dt="2022-05-13T18:32:18.382" v="33"/>
            <ac:spMkLst>
              <pc:docMk/>
              <pc:sldMasterMk cId="0" sldId="2147483689"/>
              <pc:sldLayoutMk cId="1583901466" sldId="2147483896"/>
              <ac:spMk id="35" creationId="{78EA9252-4010-49DA-ADF0-F73543705FBC}"/>
            </ac:spMkLst>
          </pc:spChg>
          <pc:spChg chg="add mod">
            <ac:chgData name="Graf Stefan" userId="b9c50a31-b473-467f-954a-3aa6828cc6aa" providerId="ADAL" clId="{FC388E4F-38CD-4E4F-A74F-BA55D513535F}" dt="2022-05-13T18:32:18.382" v="33"/>
            <ac:spMkLst>
              <pc:docMk/>
              <pc:sldMasterMk cId="0" sldId="2147483689"/>
              <pc:sldLayoutMk cId="1583901466" sldId="2147483896"/>
              <ac:spMk id="36" creationId="{E1329C58-FE89-4325-8334-25AB8DD1B030}"/>
            </ac:spMkLst>
          </pc:spChg>
          <pc:spChg chg="add mod">
            <ac:chgData name="Graf Stefan" userId="b9c50a31-b473-467f-954a-3aa6828cc6aa" providerId="ADAL" clId="{FC388E4F-38CD-4E4F-A74F-BA55D513535F}" dt="2022-05-13T18:32:18.382" v="33"/>
            <ac:spMkLst>
              <pc:docMk/>
              <pc:sldMasterMk cId="0" sldId="2147483689"/>
              <pc:sldLayoutMk cId="1583901466" sldId="2147483896"/>
              <ac:spMk id="37" creationId="{00A27B9A-DFC7-48CC-8DC4-38C2FAE3B260}"/>
            </ac:spMkLst>
          </pc:spChg>
          <pc:spChg chg="add mod">
            <ac:chgData name="Graf Stefan" userId="b9c50a31-b473-467f-954a-3aa6828cc6aa" providerId="ADAL" clId="{FC388E4F-38CD-4E4F-A74F-BA55D513535F}" dt="2022-05-13T18:32:18.382" v="33"/>
            <ac:spMkLst>
              <pc:docMk/>
              <pc:sldMasterMk cId="0" sldId="2147483689"/>
              <pc:sldLayoutMk cId="1583901466" sldId="2147483896"/>
              <ac:spMk id="38" creationId="{474A886F-1F97-4BF9-873F-43B6E5217E41}"/>
            </ac:spMkLst>
          </pc:spChg>
          <pc:spChg chg="add mod">
            <ac:chgData name="Graf Stefan" userId="b9c50a31-b473-467f-954a-3aa6828cc6aa" providerId="ADAL" clId="{FC388E4F-38CD-4E4F-A74F-BA55D513535F}" dt="2022-05-13T18:32:18.382" v="33"/>
            <ac:spMkLst>
              <pc:docMk/>
              <pc:sldMasterMk cId="0" sldId="2147483689"/>
              <pc:sldLayoutMk cId="1583901466" sldId="2147483896"/>
              <ac:spMk id="39" creationId="{63DBEE37-C942-47C8-A79A-A640F302F71A}"/>
            </ac:spMkLst>
          </pc:spChg>
          <pc:spChg chg="add mod">
            <ac:chgData name="Graf Stefan" userId="b9c50a31-b473-467f-954a-3aa6828cc6aa" providerId="ADAL" clId="{FC388E4F-38CD-4E4F-A74F-BA55D513535F}" dt="2022-05-13T18:32:18.382" v="33"/>
            <ac:spMkLst>
              <pc:docMk/>
              <pc:sldMasterMk cId="0" sldId="2147483689"/>
              <pc:sldLayoutMk cId="1583901466" sldId="2147483896"/>
              <ac:spMk id="40" creationId="{9F03BE4D-5EC4-4AAF-B1EB-CA2080ED644E}"/>
            </ac:spMkLst>
          </pc:spChg>
          <pc:spChg chg="add mod">
            <ac:chgData name="Graf Stefan" userId="b9c50a31-b473-467f-954a-3aa6828cc6aa" providerId="ADAL" clId="{FC388E4F-38CD-4E4F-A74F-BA55D513535F}" dt="2022-05-13T18:32:18.382" v="33"/>
            <ac:spMkLst>
              <pc:docMk/>
              <pc:sldMasterMk cId="0" sldId="2147483689"/>
              <pc:sldLayoutMk cId="1583901466" sldId="2147483896"/>
              <ac:spMk id="41" creationId="{47CC836A-3306-44F4-A781-DC7338674D64}"/>
            </ac:spMkLst>
          </pc:spChg>
          <pc:spChg chg="add mod">
            <ac:chgData name="Graf Stefan" userId="b9c50a31-b473-467f-954a-3aa6828cc6aa" providerId="ADAL" clId="{FC388E4F-38CD-4E4F-A74F-BA55D513535F}" dt="2022-05-13T18:32:18.382" v="33"/>
            <ac:spMkLst>
              <pc:docMk/>
              <pc:sldMasterMk cId="0" sldId="2147483689"/>
              <pc:sldLayoutMk cId="1583901466" sldId="2147483896"/>
              <ac:spMk id="42" creationId="{1E048D77-8708-4E85-8B4C-A7811BB5F1BE}"/>
            </ac:spMkLst>
          </pc:spChg>
          <pc:spChg chg="add mod">
            <ac:chgData name="Graf Stefan" userId="b9c50a31-b473-467f-954a-3aa6828cc6aa" providerId="ADAL" clId="{FC388E4F-38CD-4E4F-A74F-BA55D513535F}" dt="2022-05-13T18:32:18.382" v="33"/>
            <ac:spMkLst>
              <pc:docMk/>
              <pc:sldMasterMk cId="0" sldId="2147483689"/>
              <pc:sldLayoutMk cId="1583901466" sldId="2147483896"/>
              <ac:spMk id="43" creationId="{5218D1FE-66E5-4FA0-ACAB-3A00B23FA0EF}"/>
            </ac:spMkLst>
          </pc:spChg>
          <pc:spChg chg="add mod">
            <ac:chgData name="Graf Stefan" userId="b9c50a31-b473-467f-954a-3aa6828cc6aa" providerId="ADAL" clId="{FC388E4F-38CD-4E4F-A74F-BA55D513535F}" dt="2022-05-13T18:32:18.382" v="33"/>
            <ac:spMkLst>
              <pc:docMk/>
              <pc:sldMasterMk cId="0" sldId="2147483689"/>
              <pc:sldLayoutMk cId="1583901466" sldId="2147483896"/>
              <ac:spMk id="44" creationId="{B7F6D60F-E7D1-44F1-8356-2FD09D1E0CC1}"/>
            </ac:spMkLst>
          </pc:spChg>
          <pc:spChg chg="del">
            <ac:chgData name="Graf Stefan" userId="b9c50a31-b473-467f-954a-3aa6828cc6aa" providerId="ADAL" clId="{FC388E4F-38CD-4E4F-A74F-BA55D513535F}" dt="2022-05-13T18:31:12.171" v="12" actId="478"/>
            <ac:spMkLst>
              <pc:docMk/>
              <pc:sldMasterMk cId="0" sldId="2147483689"/>
              <pc:sldLayoutMk cId="1583901466" sldId="2147483896"/>
              <ac:spMk id="4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2.171" v="12" actId="478"/>
            <ac:spMkLst>
              <pc:docMk/>
              <pc:sldMasterMk cId="0" sldId="2147483689"/>
              <pc:sldLayoutMk cId="1583901466" sldId="2147483896"/>
              <ac:spMk id="46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2.171" v="12" actId="478"/>
            <ac:spMkLst>
              <pc:docMk/>
              <pc:sldMasterMk cId="0" sldId="2147483689"/>
              <pc:sldLayoutMk cId="1583901466" sldId="2147483896"/>
              <ac:spMk id="4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2.171" v="12" actId="478"/>
            <ac:spMkLst>
              <pc:docMk/>
              <pc:sldMasterMk cId="0" sldId="2147483689"/>
              <pc:sldLayoutMk cId="1583901466" sldId="2147483896"/>
              <ac:spMk id="48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1:12.171" v="12" actId="478"/>
            <ac:spMkLst>
              <pc:docMk/>
              <pc:sldMasterMk cId="0" sldId="2147483689"/>
              <pc:sldLayoutMk cId="1583901466" sldId="2147483896"/>
              <ac:spMk id="49" creationId="{00000000-0000-0000-0000-000000000000}"/>
            </ac:spMkLst>
          </pc:spChg>
          <pc:spChg chg="add mod">
            <ac:chgData name="Graf Stefan" userId="b9c50a31-b473-467f-954a-3aa6828cc6aa" providerId="ADAL" clId="{FC388E4F-38CD-4E4F-A74F-BA55D513535F}" dt="2022-05-13T18:32:18.382" v="33"/>
            <ac:spMkLst>
              <pc:docMk/>
              <pc:sldMasterMk cId="0" sldId="2147483689"/>
              <pc:sldLayoutMk cId="1583901466" sldId="2147483896"/>
              <ac:spMk id="50" creationId="{F97031CC-468A-4B5E-8022-2E36CC7A0EF5}"/>
            </ac:spMkLst>
          </pc:spChg>
          <pc:spChg chg="del">
            <ac:chgData name="Graf Stefan" userId="b9c50a31-b473-467f-954a-3aa6828cc6aa" providerId="ADAL" clId="{FC388E4F-38CD-4E4F-A74F-BA55D513535F}" dt="2022-05-13T18:31:12.171" v="12" actId="478"/>
            <ac:spMkLst>
              <pc:docMk/>
              <pc:sldMasterMk cId="0" sldId="2147483689"/>
              <pc:sldLayoutMk cId="1583901466" sldId="2147483896"/>
              <ac:spMk id="51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FC388E4F-38CD-4E4F-A74F-BA55D513535F}" dt="2022-05-13T18:32:08.659" v="27"/>
          <pc:sldLayoutMkLst>
            <pc:docMk/>
            <pc:sldMasterMk cId="0" sldId="2147483689"/>
            <pc:sldLayoutMk cId="1064969286" sldId="2147483897"/>
          </pc:sldLayoutMkLst>
          <pc:spChg chg="del">
            <ac:chgData name="Graf Stefan" userId="b9c50a31-b473-467f-954a-3aa6828cc6aa" providerId="ADAL" clId="{FC388E4F-38CD-4E4F-A74F-BA55D513535F}" dt="2022-05-13T18:30:35.072" v="0" actId="478"/>
            <ac:spMkLst>
              <pc:docMk/>
              <pc:sldMasterMk cId="0" sldId="2147483689"/>
              <pc:sldLayoutMk cId="1064969286" sldId="2147483897"/>
              <ac:spMk id="3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5.072" v="0" actId="478"/>
            <ac:spMkLst>
              <pc:docMk/>
              <pc:sldMasterMk cId="0" sldId="2147483689"/>
              <pc:sldLayoutMk cId="1064969286" sldId="2147483897"/>
              <ac:spMk id="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5.072" v="0" actId="478"/>
            <ac:spMkLst>
              <pc:docMk/>
              <pc:sldMasterMk cId="0" sldId="2147483689"/>
              <pc:sldLayoutMk cId="1064969286" sldId="2147483897"/>
              <ac:spMk id="6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5.072" v="0" actId="478"/>
            <ac:spMkLst>
              <pc:docMk/>
              <pc:sldMasterMk cId="0" sldId="2147483689"/>
              <pc:sldLayoutMk cId="1064969286" sldId="2147483897"/>
              <ac:spMk id="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5.072" v="0" actId="478"/>
            <ac:spMkLst>
              <pc:docMk/>
              <pc:sldMasterMk cId="0" sldId="2147483689"/>
              <pc:sldLayoutMk cId="1064969286" sldId="2147483897"/>
              <ac:spMk id="8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5.072" v="0" actId="478"/>
            <ac:spMkLst>
              <pc:docMk/>
              <pc:sldMasterMk cId="0" sldId="2147483689"/>
              <pc:sldLayoutMk cId="1064969286" sldId="2147483897"/>
              <ac:spMk id="11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5.072" v="0" actId="478"/>
            <ac:spMkLst>
              <pc:docMk/>
              <pc:sldMasterMk cId="0" sldId="2147483689"/>
              <pc:sldLayoutMk cId="1064969286" sldId="2147483897"/>
              <ac:spMk id="12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5.072" v="0" actId="478"/>
            <ac:spMkLst>
              <pc:docMk/>
              <pc:sldMasterMk cId="0" sldId="2147483689"/>
              <pc:sldLayoutMk cId="1064969286" sldId="2147483897"/>
              <ac:spMk id="13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5.072" v="0" actId="478"/>
            <ac:spMkLst>
              <pc:docMk/>
              <pc:sldMasterMk cId="0" sldId="2147483689"/>
              <pc:sldLayoutMk cId="1064969286" sldId="2147483897"/>
              <ac:spMk id="14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5.072" v="0" actId="478"/>
            <ac:spMkLst>
              <pc:docMk/>
              <pc:sldMasterMk cId="0" sldId="2147483689"/>
              <pc:sldLayoutMk cId="1064969286" sldId="2147483897"/>
              <ac:spMk id="1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5.072" v="0" actId="478"/>
            <ac:spMkLst>
              <pc:docMk/>
              <pc:sldMasterMk cId="0" sldId="2147483689"/>
              <pc:sldLayoutMk cId="1064969286" sldId="2147483897"/>
              <ac:spMk id="1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5.072" v="0" actId="478"/>
            <ac:spMkLst>
              <pc:docMk/>
              <pc:sldMasterMk cId="0" sldId="2147483689"/>
              <pc:sldLayoutMk cId="1064969286" sldId="2147483897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FC388E4F-38CD-4E4F-A74F-BA55D513535F}" dt="2022-05-13T18:32:08.659" v="27"/>
            <ac:spMkLst>
              <pc:docMk/>
              <pc:sldMasterMk cId="0" sldId="2147483689"/>
              <pc:sldLayoutMk cId="1064969286" sldId="2147483897"/>
              <ac:spMk id="22" creationId="{C0D6DE1F-771D-4887-9D9C-0AE487B1CBBC}"/>
            </ac:spMkLst>
          </pc:spChg>
          <pc:spChg chg="del">
            <ac:chgData name="Graf Stefan" userId="b9c50a31-b473-467f-954a-3aa6828cc6aa" providerId="ADAL" clId="{FC388E4F-38CD-4E4F-A74F-BA55D513535F}" dt="2022-05-13T18:30:35.072" v="0" actId="478"/>
            <ac:spMkLst>
              <pc:docMk/>
              <pc:sldMasterMk cId="0" sldId="2147483689"/>
              <pc:sldLayoutMk cId="1064969286" sldId="2147483897"/>
              <ac:spMk id="23" creationId="{8FA1015A-B852-43A7-8C65-A40187EE2764}"/>
            </ac:spMkLst>
          </pc:spChg>
          <pc:spChg chg="add mod">
            <ac:chgData name="Graf Stefan" userId="b9c50a31-b473-467f-954a-3aa6828cc6aa" providerId="ADAL" clId="{FC388E4F-38CD-4E4F-A74F-BA55D513535F}" dt="2022-05-13T18:32:08.659" v="27"/>
            <ac:spMkLst>
              <pc:docMk/>
              <pc:sldMasterMk cId="0" sldId="2147483689"/>
              <pc:sldLayoutMk cId="1064969286" sldId="2147483897"/>
              <ac:spMk id="24" creationId="{44B67BE8-A0B1-4D80-868F-D216158B05F1}"/>
            </ac:spMkLst>
          </pc:spChg>
          <pc:spChg chg="del">
            <ac:chgData name="Graf Stefan" userId="b9c50a31-b473-467f-954a-3aa6828cc6aa" providerId="ADAL" clId="{FC388E4F-38CD-4E4F-A74F-BA55D513535F}" dt="2022-05-13T18:30:35.072" v="0" actId="478"/>
            <ac:spMkLst>
              <pc:docMk/>
              <pc:sldMasterMk cId="0" sldId="2147483689"/>
              <pc:sldLayoutMk cId="1064969286" sldId="2147483897"/>
              <ac:spMk id="25" creationId="{00000000-0000-0000-0000-000000000000}"/>
            </ac:spMkLst>
          </pc:spChg>
          <pc:spChg chg="add mod">
            <ac:chgData name="Graf Stefan" userId="b9c50a31-b473-467f-954a-3aa6828cc6aa" providerId="ADAL" clId="{FC388E4F-38CD-4E4F-A74F-BA55D513535F}" dt="2022-05-13T18:32:08.659" v="27"/>
            <ac:spMkLst>
              <pc:docMk/>
              <pc:sldMasterMk cId="0" sldId="2147483689"/>
              <pc:sldLayoutMk cId="1064969286" sldId="2147483897"/>
              <ac:spMk id="26" creationId="{AB2C51BF-AE20-4BBD-A0D9-603C20FCF86A}"/>
            </ac:spMkLst>
          </pc:spChg>
          <pc:spChg chg="add mod">
            <ac:chgData name="Graf Stefan" userId="b9c50a31-b473-467f-954a-3aa6828cc6aa" providerId="ADAL" clId="{FC388E4F-38CD-4E4F-A74F-BA55D513535F}" dt="2022-05-13T18:32:08.659" v="27"/>
            <ac:spMkLst>
              <pc:docMk/>
              <pc:sldMasterMk cId="0" sldId="2147483689"/>
              <pc:sldLayoutMk cId="1064969286" sldId="2147483897"/>
              <ac:spMk id="27" creationId="{7B281540-DBB3-4F70-B26C-E0FA2571A8A1}"/>
            </ac:spMkLst>
          </pc:spChg>
          <pc:spChg chg="add mod">
            <ac:chgData name="Graf Stefan" userId="b9c50a31-b473-467f-954a-3aa6828cc6aa" providerId="ADAL" clId="{FC388E4F-38CD-4E4F-A74F-BA55D513535F}" dt="2022-05-13T18:32:08.659" v="27"/>
            <ac:spMkLst>
              <pc:docMk/>
              <pc:sldMasterMk cId="0" sldId="2147483689"/>
              <pc:sldLayoutMk cId="1064969286" sldId="2147483897"/>
              <ac:spMk id="28" creationId="{6905C157-3D39-4A2B-A897-398E3D415DFE}"/>
            </ac:spMkLst>
          </pc:spChg>
          <pc:spChg chg="add mod">
            <ac:chgData name="Graf Stefan" userId="b9c50a31-b473-467f-954a-3aa6828cc6aa" providerId="ADAL" clId="{FC388E4F-38CD-4E4F-A74F-BA55D513535F}" dt="2022-05-13T18:32:08.659" v="27"/>
            <ac:spMkLst>
              <pc:docMk/>
              <pc:sldMasterMk cId="0" sldId="2147483689"/>
              <pc:sldLayoutMk cId="1064969286" sldId="2147483897"/>
              <ac:spMk id="29" creationId="{85C22FF1-606A-407A-80B3-48D16FC80C0B}"/>
            </ac:spMkLst>
          </pc:spChg>
          <pc:spChg chg="add mod">
            <ac:chgData name="Graf Stefan" userId="b9c50a31-b473-467f-954a-3aa6828cc6aa" providerId="ADAL" clId="{FC388E4F-38CD-4E4F-A74F-BA55D513535F}" dt="2022-05-13T18:32:08.659" v="27"/>
            <ac:spMkLst>
              <pc:docMk/>
              <pc:sldMasterMk cId="0" sldId="2147483689"/>
              <pc:sldLayoutMk cId="1064969286" sldId="2147483897"/>
              <ac:spMk id="30" creationId="{A4423699-3D22-4E4C-A9D0-6CEF638045E5}"/>
            </ac:spMkLst>
          </pc:spChg>
          <pc:spChg chg="add mod">
            <ac:chgData name="Graf Stefan" userId="b9c50a31-b473-467f-954a-3aa6828cc6aa" providerId="ADAL" clId="{FC388E4F-38CD-4E4F-A74F-BA55D513535F}" dt="2022-05-13T18:32:08.659" v="27"/>
            <ac:spMkLst>
              <pc:docMk/>
              <pc:sldMasterMk cId="0" sldId="2147483689"/>
              <pc:sldLayoutMk cId="1064969286" sldId="2147483897"/>
              <ac:spMk id="31" creationId="{B08F3479-B20D-4DDC-A9C1-D65EEE99FE29}"/>
            </ac:spMkLst>
          </pc:spChg>
          <pc:spChg chg="add mod">
            <ac:chgData name="Graf Stefan" userId="b9c50a31-b473-467f-954a-3aa6828cc6aa" providerId="ADAL" clId="{FC388E4F-38CD-4E4F-A74F-BA55D513535F}" dt="2022-05-13T18:32:08.659" v="27"/>
            <ac:spMkLst>
              <pc:docMk/>
              <pc:sldMasterMk cId="0" sldId="2147483689"/>
              <pc:sldLayoutMk cId="1064969286" sldId="2147483897"/>
              <ac:spMk id="32" creationId="{263EDCC6-2A24-409C-99C5-695054B91482}"/>
            </ac:spMkLst>
          </pc:spChg>
          <pc:spChg chg="add mod">
            <ac:chgData name="Graf Stefan" userId="b9c50a31-b473-467f-954a-3aa6828cc6aa" providerId="ADAL" clId="{FC388E4F-38CD-4E4F-A74F-BA55D513535F}" dt="2022-05-13T18:32:08.659" v="27"/>
            <ac:spMkLst>
              <pc:docMk/>
              <pc:sldMasterMk cId="0" sldId="2147483689"/>
              <pc:sldLayoutMk cId="1064969286" sldId="2147483897"/>
              <ac:spMk id="33" creationId="{8FBACF8D-9C27-467E-952B-331D3FD551E1}"/>
            </ac:spMkLst>
          </pc:spChg>
          <pc:spChg chg="add mod">
            <ac:chgData name="Graf Stefan" userId="b9c50a31-b473-467f-954a-3aa6828cc6aa" providerId="ADAL" clId="{FC388E4F-38CD-4E4F-A74F-BA55D513535F}" dt="2022-05-13T18:32:08.659" v="27"/>
            <ac:spMkLst>
              <pc:docMk/>
              <pc:sldMasterMk cId="0" sldId="2147483689"/>
              <pc:sldLayoutMk cId="1064969286" sldId="2147483897"/>
              <ac:spMk id="34" creationId="{16849CD7-9B52-4114-A444-C15DD31B1810}"/>
            </ac:spMkLst>
          </pc:spChg>
          <pc:spChg chg="add mod">
            <ac:chgData name="Graf Stefan" userId="b9c50a31-b473-467f-954a-3aa6828cc6aa" providerId="ADAL" clId="{FC388E4F-38CD-4E4F-A74F-BA55D513535F}" dt="2022-05-13T18:32:08.659" v="27"/>
            <ac:spMkLst>
              <pc:docMk/>
              <pc:sldMasterMk cId="0" sldId="2147483689"/>
              <pc:sldLayoutMk cId="1064969286" sldId="2147483897"/>
              <ac:spMk id="35" creationId="{86286801-3032-4CFD-8F90-2B8D6662A374}"/>
            </ac:spMkLst>
          </pc:spChg>
          <pc:spChg chg="add mod">
            <ac:chgData name="Graf Stefan" userId="b9c50a31-b473-467f-954a-3aa6828cc6aa" providerId="ADAL" clId="{FC388E4F-38CD-4E4F-A74F-BA55D513535F}" dt="2022-05-13T18:32:08.659" v="27"/>
            <ac:spMkLst>
              <pc:docMk/>
              <pc:sldMasterMk cId="0" sldId="2147483689"/>
              <pc:sldLayoutMk cId="1064969286" sldId="2147483897"/>
              <ac:spMk id="36" creationId="{436AF52F-B284-4DBC-8FD3-5BA4DA58B232}"/>
            </ac:spMkLst>
          </pc:spChg>
          <pc:spChg chg="add mod">
            <ac:chgData name="Graf Stefan" userId="b9c50a31-b473-467f-954a-3aa6828cc6aa" providerId="ADAL" clId="{FC388E4F-38CD-4E4F-A74F-BA55D513535F}" dt="2022-05-13T18:32:08.659" v="27"/>
            <ac:spMkLst>
              <pc:docMk/>
              <pc:sldMasterMk cId="0" sldId="2147483689"/>
              <pc:sldLayoutMk cId="1064969286" sldId="2147483897"/>
              <ac:spMk id="37" creationId="{92BD340D-8056-484B-B999-D78DA8EDF654}"/>
            </ac:spMkLst>
          </pc:spChg>
          <pc:spChg chg="add mod">
            <ac:chgData name="Graf Stefan" userId="b9c50a31-b473-467f-954a-3aa6828cc6aa" providerId="ADAL" clId="{FC388E4F-38CD-4E4F-A74F-BA55D513535F}" dt="2022-05-13T18:32:08.659" v="27"/>
            <ac:spMkLst>
              <pc:docMk/>
              <pc:sldMasterMk cId="0" sldId="2147483689"/>
              <pc:sldLayoutMk cId="1064969286" sldId="2147483897"/>
              <ac:spMk id="38" creationId="{5713A480-BE33-4547-978D-88F7A0974B5A}"/>
            </ac:spMkLst>
          </pc:spChg>
          <pc:spChg chg="add mod">
            <ac:chgData name="Graf Stefan" userId="b9c50a31-b473-467f-954a-3aa6828cc6aa" providerId="ADAL" clId="{FC388E4F-38CD-4E4F-A74F-BA55D513535F}" dt="2022-05-13T18:32:08.659" v="27"/>
            <ac:spMkLst>
              <pc:docMk/>
              <pc:sldMasterMk cId="0" sldId="2147483689"/>
              <pc:sldLayoutMk cId="1064969286" sldId="2147483897"/>
              <ac:spMk id="39" creationId="{3BF03BC7-39E7-4466-A2F8-8674F3869509}"/>
            </ac:spMkLst>
          </pc:spChg>
          <pc:spChg chg="add mod">
            <ac:chgData name="Graf Stefan" userId="b9c50a31-b473-467f-954a-3aa6828cc6aa" providerId="ADAL" clId="{FC388E4F-38CD-4E4F-A74F-BA55D513535F}" dt="2022-05-13T18:32:08.659" v="27"/>
            <ac:spMkLst>
              <pc:docMk/>
              <pc:sldMasterMk cId="0" sldId="2147483689"/>
              <pc:sldLayoutMk cId="1064969286" sldId="2147483897"/>
              <ac:spMk id="40" creationId="{DA999C0C-0B8D-48CD-B19B-69F0DD7418E2}"/>
            </ac:spMkLst>
          </pc:spChg>
          <pc:spChg chg="add mod">
            <ac:chgData name="Graf Stefan" userId="b9c50a31-b473-467f-954a-3aa6828cc6aa" providerId="ADAL" clId="{FC388E4F-38CD-4E4F-A74F-BA55D513535F}" dt="2022-05-13T18:32:08.659" v="27"/>
            <ac:spMkLst>
              <pc:docMk/>
              <pc:sldMasterMk cId="0" sldId="2147483689"/>
              <pc:sldLayoutMk cId="1064969286" sldId="2147483897"/>
              <ac:spMk id="41" creationId="{C10B8416-73F4-4F24-A3E6-2B84CD7C0C65}"/>
            </ac:spMkLst>
          </pc:spChg>
          <pc:spChg chg="add mod">
            <ac:chgData name="Graf Stefan" userId="b9c50a31-b473-467f-954a-3aa6828cc6aa" providerId="ADAL" clId="{FC388E4F-38CD-4E4F-A74F-BA55D513535F}" dt="2022-05-13T18:32:08.659" v="27"/>
            <ac:spMkLst>
              <pc:docMk/>
              <pc:sldMasterMk cId="0" sldId="2147483689"/>
              <pc:sldLayoutMk cId="1064969286" sldId="2147483897"/>
              <ac:spMk id="42" creationId="{F7F81E27-27DA-44DF-AC64-B0757EAADE16}"/>
            </ac:spMkLst>
          </pc:spChg>
          <pc:spChg chg="add mod">
            <ac:chgData name="Graf Stefan" userId="b9c50a31-b473-467f-954a-3aa6828cc6aa" providerId="ADAL" clId="{FC388E4F-38CD-4E4F-A74F-BA55D513535F}" dt="2022-05-13T18:32:08.659" v="27"/>
            <ac:spMkLst>
              <pc:docMk/>
              <pc:sldMasterMk cId="0" sldId="2147483689"/>
              <pc:sldLayoutMk cId="1064969286" sldId="2147483897"/>
              <ac:spMk id="43" creationId="{740823CF-1F0C-42D9-ADEC-D2DD8D44756C}"/>
            </ac:spMkLst>
          </pc:spChg>
          <pc:spChg chg="del">
            <ac:chgData name="Graf Stefan" userId="b9c50a31-b473-467f-954a-3aa6828cc6aa" providerId="ADAL" clId="{FC388E4F-38CD-4E4F-A74F-BA55D513535F}" dt="2022-05-13T18:30:35.072" v="0" actId="478"/>
            <ac:spMkLst>
              <pc:docMk/>
              <pc:sldMasterMk cId="0" sldId="2147483689"/>
              <pc:sldLayoutMk cId="1064969286" sldId="2147483897"/>
              <ac:spMk id="4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5.072" v="0" actId="478"/>
            <ac:spMkLst>
              <pc:docMk/>
              <pc:sldMasterMk cId="0" sldId="2147483689"/>
              <pc:sldLayoutMk cId="1064969286" sldId="2147483897"/>
              <ac:spMk id="46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5.072" v="0" actId="478"/>
            <ac:spMkLst>
              <pc:docMk/>
              <pc:sldMasterMk cId="0" sldId="2147483689"/>
              <pc:sldLayoutMk cId="1064969286" sldId="2147483897"/>
              <ac:spMk id="4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5.072" v="0" actId="478"/>
            <ac:spMkLst>
              <pc:docMk/>
              <pc:sldMasterMk cId="0" sldId="2147483689"/>
              <pc:sldLayoutMk cId="1064969286" sldId="2147483897"/>
              <ac:spMk id="48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5.072" v="0" actId="478"/>
            <ac:spMkLst>
              <pc:docMk/>
              <pc:sldMasterMk cId="0" sldId="2147483689"/>
              <pc:sldLayoutMk cId="1064969286" sldId="2147483897"/>
              <ac:spMk id="49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35.072" v="0" actId="478"/>
            <ac:spMkLst>
              <pc:docMk/>
              <pc:sldMasterMk cId="0" sldId="2147483689"/>
              <pc:sldLayoutMk cId="1064969286" sldId="2147483897"/>
              <ac:spMk id="51" creationId="{00000000-0000-0000-0000-000000000000}"/>
            </ac:spMkLst>
          </pc:spChg>
        </pc:sldLayoutChg>
        <pc:sldLayoutChg chg="addSp delSp modSp mod">
          <pc:chgData name="Graf Stefan" userId="b9c50a31-b473-467f-954a-3aa6828cc6aa" providerId="ADAL" clId="{FC388E4F-38CD-4E4F-A74F-BA55D513535F}" dt="2022-05-13T18:32:12.713" v="30"/>
          <pc:sldLayoutMkLst>
            <pc:docMk/>
            <pc:sldMasterMk cId="0" sldId="2147483689"/>
            <pc:sldLayoutMk cId="221786738" sldId="2147483899"/>
          </pc:sldLayoutMkLst>
          <pc:spChg chg="del">
            <ac:chgData name="Graf Stefan" userId="b9c50a31-b473-467f-954a-3aa6828cc6aa" providerId="ADAL" clId="{FC388E4F-38CD-4E4F-A74F-BA55D513535F}" dt="2022-05-13T18:30:50.416" v="5" actId="478"/>
            <ac:spMkLst>
              <pc:docMk/>
              <pc:sldMasterMk cId="0" sldId="2147483689"/>
              <pc:sldLayoutMk cId="221786738" sldId="2147483899"/>
              <ac:spMk id="3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2.650" v="6" actId="478"/>
            <ac:spMkLst>
              <pc:docMk/>
              <pc:sldMasterMk cId="0" sldId="2147483689"/>
              <pc:sldLayoutMk cId="221786738" sldId="2147483899"/>
              <ac:spMk id="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2.650" v="6" actId="478"/>
            <ac:spMkLst>
              <pc:docMk/>
              <pc:sldMasterMk cId="0" sldId="2147483689"/>
              <pc:sldLayoutMk cId="221786738" sldId="2147483899"/>
              <ac:spMk id="6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2.650" v="6" actId="478"/>
            <ac:spMkLst>
              <pc:docMk/>
              <pc:sldMasterMk cId="0" sldId="2147483689"/>
              <pc:sldLayoutMk cId="221786738" sldId="2147483899"/>
              <ac:spMk id="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2.650" v="6" actId="478"/>
            <ac:spMkLst>
              <pc:docMk/>
              <pc:sldMasterMk cId="0" sldId="2147483689"/>
              <pc:sldLayoutMk cId="221786738" sldId="2147483899"/>
              <ac:spMk id="8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2.650" v="6" actId="478"/>
            <ac:spMkLst>
              <pc:docMk/>
              <pc:sldMasterMk cId="0" sldId="2147483689"/>
              <pc:sldLayoutMk cId="221786738" sldId="2147483899"/>
              <ac:spMk id="11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2.650" v="6" actId="478"/>
            <ac:spMkLst>
              <pc:docMk/>
              <pc:sldMasterMk cId="0" sldId="2147483689"/>
              <pc:sldLayoutMk cId="221786738" sldId="2147483899"/>
              <ac:spMk id="12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2.650" v="6" actId="478"/>
            <ac:spMkLst>
              <pc:docMk/>
              <pc:sldMasterMk cId="0" sldId="2147483689"/>
              <pc:sldLayoutMk cId="221786738" sldId="2147483899"/>
              <ac:spMk id="13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2.650" v="6" actId="478"/>
            <ac:spMkLst>
              <pc:docMk/>
              <pc:sldMasterMk cId="0" sldId="2147483689"/>
              <pc:sldLayoutMk cId="221786738" sldId="2147483899"/>
              <ac:spMk id="14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2.650" v="6" actId="478"/>
            <ac:spMkLst>
              <pc:docMk/>
              <pc:sldMasterMk cId="0" sldId="2147483689"/>
              <pc:sldLayoutMk cId="221786738" sldId="2147483899"/>
              <ac:spMk id="1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2.650" v="6" actId="478"/>
            <ac:spMkLst>
              <pc:docMk/>
              <pc:sldMasterMk cId="0" sldId="2147483689"/>
              <pc:sldLayoutMk cId="221786738" sldId="2147483899"/>
              <ac:spMk id="1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2.650" v="6" actId="478"/>
            <ac:spMkLst>
              <pc:docMk/>
              <pc:sldMasterMk cId="0" sldId="2147483689"/>
              <pc:sldLayoutMk cId="221786738" sldId="2147483899"/>
              <ac:spMk id="19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0.416" v="5" actId="478"/>
            <ac:spMkLst>
              <pc:docMk/>
              <pc:sldMasterMk cId="0" sldId="2147483689"/>
              <pc:sldLayoutMk cId="221786738" sldId="2147483899"/>
              <ac:spMk id="23" creationId="{8FA1015A-B852-43A7-8C65-A40187EE2764}"/>
            </ac:spMkLst>
          </pc:spChg>
          <pc:spChg chg="add mod">
            <ac:chgData name="Graf Stefan" userId="b9c50a31-b473-467f-954a-3aa6828cc6aa" providerId="ADAL" clId="{FC388E4F-38CD-4E4F-A74F-BA55D513535F}" dt="2022-05-13T18:32:12.713" v="30"/>
            <ac:spMkLst>
              <pc:docMk/>
              <pc:sldMasterMk cId="0" sldId="2147483689"/>
              <pc:sldLayoutMk cId="221786738" sldId="2147483899"/>
              <ac:spMk id="24" creationId="{7884B490-1FDF-4571-874E-0D12B4A3223A}"/>
            </ac:spMkLst>
          </pc:spChg>
          <pc:spChg chg="del">
            <ac:chgData name="Graf Stefan" userId="b9c50a31-b473-467f-954a-3aa6828cc6aa" providerId="ADAL" clId="{FC388E4F-38CD-4E4F-A74F-BA55D513535F}" dt="2022-05-13T18:30:52.650" v="6" actId="478"/>
            <ac:spMkLst>
              <pc:docMk/>
              <pc:sldMasterMk cId="0" sldId="2147483689"/>
              <pc:sldLayoutMk cId="221786738" sldId="2147483899"/>
              <ac:spMk id="25" creationId="{00000000-0000-0000-0000-000000000000}"/>
            </ac:spMkLst>
          </pc:spChg>
          <pc:spChg chg="add mod">
            <ac:chgData name="Graf Stefan" userId="b9c50a31-b473-467f-954a-3aa6828cc6aa" providerId="ADAL" clId="{FC388E4F-38CD-4E4F-A74F-BA55D513535F}" dt="2022-05-13T18:32:12.713" v="30"/>
            <ac:spMkLst>
              <pc:docMk/>
              <pc:sldMasterMk cId="0" sldId="2147483689"/>
              <pc:sldLayoutMk cId="221786738" sldId="2147483899"/>
              <ac:spMk id="26" creationId="{50517140-6FA5-46D9-B42E-11C0527CF5EF}"/>
            </ac:spMkLst>
          </pc:spChg>
          <pc:spChg chg="add mod">
            <ac:chgData name="Graf Stefan" userId="b9c50a31-b473-467f-954a-3aa6828cc6aa" providerId="ADAL" clId="{FC388E4F-38CD-4E4F-A74F-BA55D513535F}" dt="2022-05-13T18:32:12.713" v="30"/>
            <ac:spMkLst>
              <pc:docMk/>
              <pc:sldMasterMk cId="0" sldId="2147483689"/>
              <pc:sldLayoutMk cId="221786738" sldId="2147483899"/>
              <ac:spMk id="27" creationId="{30246B26-90D4-4FC2-925A-757A9BE08641}"/>
            </ac:spMkLst>
          </pc:spChg>
          <pc:spChg chg="add mod">
            <ac:chgData name="Graf Stefan" userId="b9c50a31-b473-467f-954a-3aa6828cc6aa" providerId="ADAL" clId="{FC388E4F-38CD-4E4F-A74F-BA55D513535F}" dt="2022-05-13T18:32:12.713" v="30"/>
            <ac:spMkLst>
              <pc:docMk/>
              <pc:sldMasterMk cId="0" sldId="2147483689"/>
              <pc:sldLayoutMk cId="221786738" sldId="2147483899"/>
              <ac:spMk id="28" creationId="{6C06FF29-9810-4D14-A9D8-D2BB50FAF157}"/>
            </ac:spMkLst>
          </pc:spChg>
          <pc:spChg chg="add mod">
            <ac:chgData name="Graf Stefan" userId="b9c50a31-b473-467f-954a-3aa6828cc6aa" providerId="ADAL" clId="{FC388E4F-38CD-4E4F-A74F-BA55D513535F}" dt="2022-05-13T18:32:12.713" v="30"/>
            <ac:spMkLst>
              <pc:docMk/>
              <pc:sldMasterMk cId="0" sldId="2147483689"/>
              <pc:sldLayoutMk cId="221786738" sldId="2147483899"/>
              <ac:spMk id="29" creationId="{8322EDF1-AD28-458C-A0CE-2C45705B3B92}"/>
            </ac:spMkLst>
          </pc:spChg>
          <pc:spChg chg="add mod">
            <ac:chgData name="Graf Stefan" userId="b9c50a31-b473-467f-954a-3aa6828cc6aa" providerId="ADAL" clId="{FC388E4F-38CD-4E4F-A74F-BA55D513535F}" dt="2022-05-13T18:32:12.713" v="30"/>
            <ac:spMkLst>
              <pc:docMk/>
              <pc:sldMasterMk cId="0" sldId="2147483689"/>
              <pc:sldLayoutMk cId="221786738" sldId="2147483899"/>
              <ac:spMk id="30" creationId="{79E54036-03C3-49B2-90F7-D3498579FD3D}"/>
            </ac:spMkLst>
          </pc:spChg>
          <pc:spChg chg="add mod">
            <ac:chgData name="Graf Stefan" userId="b9c50a31-b473-467f-954a-3aa6828cc6aa" providerId="ADAL" clId="{FC388E4F-38CD-4E4F-A74F-BA55D513535F}" dt="2022-05-13T18:32:12.713" v="30"/>
            <ac:spMkLst>
              <pc:docMk/>
              <pc:sldMasterMk cId="0" sldId="2147483689"/>
              <pc:sldLayoutMk cId="221786738" sldId="2147483899"/>
              <ac:spMk id="31" creationId="{F67C1987-9694-4227-89E1-B28E9F479877}"/>
            </ac:spMkLst>
          </pc:spChg>
          <pc:spChg chg="add mod">
            <ac:chgData name="Graf Stefan" userId="b9c50a31-b473-467f-954a-3aa6828cc6aa" providerId="ADAL" clId="{FC388E4F-38CD-4E4F-A74F-BA55D513535F}" dt="2022-05-13T18:32:12.713" v="30"/>
            <ac:spMkLst>
              <pc:docMk/>
              <pc:sldMasterMk cId="0" sldId="2147483689"/>
              <pc:sldLayoutMk cId="221786738" sldId="2147483899"/>
              <ac:spMk id="32" creationId="{A52CE450-DB5E-42DE-8B3B-9E4975B588F4}"/>
            </ac:spMkLst>
          </pc:spChg>
          <pc:spChg chg="add mod">
            <ac:chgData name="Graf Stefan" userId="b9c50a31-b473-467f-954a-3aa6828cc6aa" providerId="ADAL" clId="{FC388E4F-38CD-4E4F-A74F-BA55D513535F}" dt="2022-05-13T18:32:12.713" v="30"/>
            <ac:spMkLst>
              <pc:docMk/>
              <pc:sldMasterMk cId="0" sldId="2147483689"/>
              <pc:sldLayoutMk cId="221786738" sldId="2147483899"/>
              <ac:spMk id="33" creationId="{9996D929-7FBE-43DB-B6DA-BAC6E0F84D28}"/>
            </ac:spMkLst>
          </pc:spChg>
          <pc:spChg chg="add mod">
            <ac:chgData name="Graf Stefan" userId="b9c50a31-b473-467f-954a-3aa6828cc6aa" providerId="ADAL" clId="{FC388E4F-38CD-4E4F-A74F-BA55D513535F}" dt="2022-05-13T18:32:12.713" v="30"/>
            <ac:spMkLst>
              <pc:docMk/>
              <pc:sldMasterMk cId="0" sldId="2147483689"/>
              <pc:sldLayoutMk cId="221786738" sldId="2147483899"/>
              <ac:spMk id="34" creationId="{54DA79FB-15AD-468F-BCED-DFFD35903ADE}"/>
            </ac:spMkLst>
          </pc:spChg>
          <pc:spChg chg="add mod">
            <ac:chgData name="Graf Stefan" userId="b9c50a31-b473-467f-954a-3aa6828cc6aa" providerId="ADAL" clId="{FC388E4F-38CD-4E4F-A74F-BA55D513535F}" dt="2022-05-13T18:32:12.713" v="30"/>
            <ac:spMkLst>
              <pc:docMk/>
              <pc:sldMasterMk cId="0" sldId="2147483689"/>
              <pc:sldLayoutMk cId="221786738" sldId="2147483899"/>
              <ac:spMk id="35" creationId="{707450BD-CB5E-4BC5-8699-1D23296C3241}"/>
            </ac:spMkLst>
          </pc:spChg>
          <pc:spChg chg="add mod">
            <ac:chgData name="Graf Stefan" userId="b9c50a31-b473-467f-954a-3aa6828cc6aa" providerId="ADAL" clId="{FC388E4F-38CD-4E4F-A74F-BA55D513535F}" dt="2022-05-13T18:32:12.713" v="30"/>
            <ac:spMkLst>
              <pc:docMk/>
              <pc:sldMasterMk cId="0" sldId="2147483689"/>
              <pc:sldLayoutMk cId="221786738" sldId="2147483899"/>
              <ac:spMk id="36" creationId="{3E14D470-F38A-4B30-963A-CBD80CF945E6}"/>
            </ac:spMkLst>
          </pc:spChg>
          <pc:spChg chg="add mod">
            <ac:chgData name="Graf Stefan" userId="b9c50a31-b473-467f-954a-3aa6828cc6aa" providerId="ADAL" clId="{FC388E4F-38CD-4E4F-A74F-BA55D513535F}" dt="2022-05-13T18:32:12.713" v="30"/>
            <ac:spMkLst>
              <pc:docMk/>
              <pc:sldMasterMk cId="0" sldId="2147483689"/>
              <pc:sldLayoutMk cId="221786738" sldId="2147483899"/>
              <ac:spMk id="37" creationId="{5C32BC8B-BF78-4CBC-83D3-08AA88C61579}"/>
            </ac:spMkLst>
          </pc:spChg>
          <pc:spChg chg="add mod">
            <ac:chgData name="Graf Stefan" userId="b9c50a31-b473-467f-954a-3aa6828cc6aa" providerId="ADAL" clId="{FC388E4F-38CD-4E4F-A74F-BA55D513535F}" dt="2022-05-13T18:32:12.713" v="30"/>
            <ac:spMkLst>
              <pc:docMk/>
              <pc:sldMasterMk cId="0" sldId="2147483689"/>
              <pc:sldLayoutMk cId="221786738" sldId="2147483899"/>
              <ac:spMk id="38" creationId="{9B0AA9DA-329E-49D6-B1B8-57C7255CD2DC}"/>
            </ac:spMkLst>
          </pc:spChg>
          <pc:spChg chg="add mod">
            <ac:chgData name="Graf Stefan" userId="b9c50a31-b473-467f-954a-3aa6828cc6aa" providerId="ADAL" clId="{FC388E4F-38CD-4E4F-A74F-BA55D513535F}" dt="2022-05-13T18:32:12.713" v="30"/>
            <ac:spMkLst>
              <pc:docMk/>
              <pc:sldMasterMk cId="0" sldId="2147483689"/>
              <pc:sldLayoutMk cId="221786738" sldId="2147483899"/>
              <ac:spMk id="39" creationId="{348F46D2-D9BA-4F2E-A4AF-1CE3068F3957}"/>
            </ac:spMkLst>
          </pc:spChg>
          <pc:spChg chg="add mod">
            <ac:chgData name="Graf Stefan" userId="b9c50a31-b473-467f-954a-3aa6828cc6aa" providerId="ADAL" clId="{FC388E4F-38CD-4E4F-A74F-BA55D513535F}" dt="2022-05-13T18:32:12.713" v="30"/>
            <ac:spMkLst>
              <pc:docMk/>
              <pc:sldMasterMk cId="0" sldId="2147483689"/>
              <pc:sldLayoutMk cId="221786738" sldId="2147483899"/>
              <ac:spMk id="40" creationId="{234B947A-4A64-4823-ACEE-3650674F03F2}"/>
            </ac:spMkLst>
          </pc:spChg>
          <pc:spChg chg="add mod">
            <ac:chgData name="Graf Stefan" userId="b9c50a31-b473-467f-954a-3aa6828cc6aa" providerId="ADAL" clId="{FC388E4F-38CD-4E4F-A74F-BA55D513535F}" dt="2022-05-13T18:32:12.713" v="30"/>
            <ac:spMkLst>
              <pc:docMk/>
              <pc:sldMasterMk cId="0" sldId="2147483689"/>
              <pc:sldLayoutMk cId="221786738" sldId="2147483899"/>
              <ac:spMk id="41" creationId="{DDCD2308-4C15-408B-9039-7FB5DAEDE350}"/>
            </ac:spMkLst>
          </pc:spChg>
          <pc:spChg chg="add mod">
            <ac:chgData name="Graf Stefan" userId="b9c50a31-b473-467f-954a-3aa6828cc6aa" providerId="ADAL" clId="{FC388E4F-38CD-4E4F-A74F-BA55D513535F}" dt="2022-05-13T18:32:12.713" v="30"/>
            <ac:spMkLst>
              <pc:docMk/>
              <pc:sldMasterMk cId="0" sldId="2147483689"/>
              <pc:sldLayoutMk cId="221786738" sldId="2147483899"/>
              <ac:spMk id="42" creationId="{D233D111-4FD6-4B2D-9331-15FAB19275FA}"/>
            </ac:spMkLst>
          </pc:spChg>
          <pc:spChg chg="add mod">
            <ac:chgData name="Graf Stefan" userId="b9c50a31-b473-467f-954a-3aa6828cc6aa" providerId="ADAL" clId="{FC388E4F-38CD-4E4F-A74F-BA55D513535F}" dt="2022-05-13T18:32:12.713" v="30"/>
            <ac:spMkLst>
              <pc:docMk/>
              <pc:sldMasterMk cId="0" sldId="2147483689"/>
              <pc:sldLayoutMk cId="221786738" sldId="2147483899"/>
              <ac:spMk id="43" creationId="{59D41D89-ECC8-48B8-813A-A85DD4082E5F}"/>
            </ac:spMkLst>
          </pc:spChg>
          <pc:spChg chg="add mod">
            <ac:chgData name="Graf Stefan" userId="b9c50a31-b473-467f-954a-3aa6828cc6aa" providerId="ADAL" clId="{FC388E4F-38CD-4E4F-A74F-BA55D513535F}" dt="2022-05-13T18:32:12.713" v="30"/>
            <ac:spMkLst>
              <pc:docMk/>
              <pc:sldMasterMk cId="0" sldId="2147483689"/>
              <pc:sldLayoutMk cId="221786738" sldId="2147483899"/>
              <ac:spMk id="44" creationId="{54606165-66A9-4931-866F-975EE9365B29}"/>
            </ac:spMkLst>
          </pc:spChg>
          <pc:spChg chg="del">
            <ac:chgData name="Graf Stefan" userId="b9c50a31-b473-467f-954a-3aa6828cc6aa" providerId="ADAL" clId="{FC388E4F-38CD-4E4F-A74F-BA55D513535F}" dt="2022-05-13T18:30:52.650" v="6" actId="478"/>
            <ac:spMkLst>
              <pc:docMk/>
              <pc:sldMasterMk cId="0" sldId="2147483689"/>
              <pc:sldLayoutMk cId="221786738" sldId="2147483899"/>
              <ac:spMk id="45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2.650" v="6" actId="478"/>
            <ac:spMkLst>
              <pc:docMk/>
              <pc:sldMasterMk cId="0" sldId="2147483689"/>
              <pc:sldLayoutMk cId="221786738" sldId="2147483899"/>
              <ac:spMk id="46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2.650" v="6" actId="478"/>
            <ac:spMkLst>
              <pc:docMk/>
              <pc:sldMasterMk cId="0" sldId="2147483689"/>
              <pc:sldLayoutMk cId="221786738" sldId="2147483899"/>
              <ac:spMk id="47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2.650" v="6" actId="478"/>
            <ac:spMkLst>
              <pc:docMk/>
              <pc:sldMasterMk cId="0" sldId="2147483689"/>
              <pc:sldLayoutMk cId="221786738" sldId="2147483899"/>
              <ac:spMk id="48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2.650" v="6" actId="478"/>
            <ac:spMkLst>
              <pc:docMk/>
              <pc:sldMasterMk cId="0" sldId="2147483689"/>
              <pc:sldLayoutMk cId="221786738" sldId="2147483899"/>
              <ac:spMk id="49" creationId="{00000000-0000-0000-0000-000000000000}"/>
            </ac:spMkLst>
          </pc:spChg>
          <pc:spChg chg="del">
            <ac:chgData name="Graf Stefan" userId="b9c50a31-b473-467f-954a-3aa6828cc6aa" providerId="ADAL" clId="{FC388E4F-38CD-4E4F-A74F-BA55D513535F}" dt="2022-05-13T18:30:52.650" v="6" actId="478"/>
            <ac:spMkLst>
              <pc:docMk/>
              <pc:sldMasterMk cId="0" sldId="2147483689"/>
              <pc:sldLayoutMk cId="221786738" sldId="2147483899"/>
              <ac:spMk id="51" creationId="{00000000-0000-0000-0000-000000000000}"/>
            </ac:spMkLst>
          </pc:spChg>
        </pc:sldLayoutChg>
      </pc:sldMasterChg>
      <pc:sldMasterChg chg="del delSldLayout modSldLayout">
        <pc:chgData name="Graf Stefan" userId="b9c50a31-b473-467f-954a-3aa6828cc6aa" providerId="ADAL" clId="{FC388E4F-38CD-4E4F-A74F-BA55D513535F}" dt="2022-05-13T18:34:28.745" v="73" actId="2696"/>
        <pc:sldMasterMkLst>
          <pc:docMk/>
          <pc:sldMasterMk cId="866636041" sldId="2147483900"/>
        </pc:sldMasterMkLst>
        <pc:sldLayoutChg chg="delSp modSp del">
          <pc:chgData name="Graf Stefan" userId="b9c50a31-b473-467f-954a-3aa6828cc6aa" providerId="ADAL" clId="{FC388E4F-38CD-4E4F-A74F-BA55D513535F}" dt="2022-05-13T18:34:28.723" v="72" actId="2696"/>
          <pc:sldLayoutMkLst>
            <pc:docMk/>
            <pc:sldMasterMk cId="866636041" sldId="2147483900"/>
            <pc:sldLayoutMk cId="3882030011" sldId="2147483905"/>
          </pc:sldLayoutMkLst>
          <pc:spChg chg="mod">
            <ac:chgData name="Graf Stefan" userId="b9c50a31-b473-467f-954a-3aa6828cc6aa" providerId="ADAL" clId="{FC388E4F-38CD-4E4F-A74F-BA55D513535F}" dt="2022-05-13T18:32:02.732" v="26" actId="207"/>
            <ac:spMkLst>
              <pc:docMk/>
              <pc:sldMasterMk cId="866636041" sldId="2147483900"/>
              <pc:sldLayoutMk cId="3882030011" sldId="2147483905"/>
              <ac:spMk id="5" creationId="{00000000-0000-0000-0000-000000000000}"/>
            </ac:spMkLst>
          </pc:spChg>
          <pc:spChg chg="mod">
            <ac:chgData name="Graf Stefan" userId="b9c50a31-b473-467f-954a-3aa6828cc6aa" providerId="ADAL" clId="{FC388E4F-38CD-4E4F-A74F-BA55D513535F}" dt="2022-05-13T18:32:02.732" v="26" actId="207"/>
            <ac:spMkLst>
              <pc:docMk/>
              <pc:sldMasterMk cId="866636041" sldId="2147483900"/>
              <pc:sldLayoutMk cId="3882030011" sldId="2147483905"/>
              <ac:spMk id="6" creationId="{00000000-0000-0000-0000-000000000000}"/>
            </ac:spMkLst>
          </pc:spChg>
          <pc:spChg chg="mod">
            <ac:chgData name="Graf Stefan" userId="b9c50a31-b473-467f-954a-3aa6828cc6aa" providerId="ADAL" clId="{FC388E4F-38CD-4E4F-A74F-BA55D513535F}" dt="2022-05-13T18:32:02.732" v="26" actId="207"/>
            <ac:spMkLst>
              <pc:docMk/>
              <pc:sldMasterMk cId="866636041" sldId="2147483900"/>
              <pc:sldLayoutMk cId="3882030011" sldId="2147483905"/>
              <ac:spMk id="7" creationId="{00000000-0000-0000-0000-000000000000}"/>
            </ac:spMkLst>
          </pc:spChg>
          <pc:spChg chg="mod">
            <ac:chgData name="Graf Stefan" userId="b9c50a31-b473-467f-954a-3aa6828cc6aa" providerId="ADAL" clId="{FC388E4F-38CD-4E4F-A74F-BA55D513535F}" dt="2022-05-13T18:32:02.732" v="26" actId="207"/>
            <ac:spMkLst>
              <pc:docMk/>
              <pc:sldMasterMk cId="866636041" sldId="2147483900"/>
              <pc:sldLayoutMk cId="3882030011" sldId="2147483905"/>
              <ac:spMk id="8" creationId="{00000000-0000-0000-0000-000000000000}"/>
            </ac:spMkLst>
          </pc:spChg>
          <pc:spChg chg="mod">
            <ac:chgData name="Graf Stefan" userId="b9c50a31-b473-467f-954a-3aa6828cc6aa" providerId="ADAL" clId="{FC388E4F-38CD-4E4F-A74F-BA55D513535F}" dt="2022-05-13T18:32:02.732" v="26" actId="207"/>
            <ac:spMkLst>
              <pc:docMk/>
              <pc:sldMasterMk cId="866636041" sldId="2147483900"/>
              <pc:sldLayoutMk cId="3882030011" sldId="2147483905"/>
              <ac:spMk id="11" creationId="{00000000-0000-0000-0000-000000000000}"/>
            </ac:spMkLst>
          </pc:spChg>
          <pc:spChg chg="mod">
            <ac:chgData name="Graf Stefan" userId="b9c50a31-b473-467f-954a-3aa6828cc6aa" providerId="ADAL" clId="{FC388E4F-38CD-4E4F-A74F-BA55D513535F}" dt="2022-05-13T18:32:02.732" v="26" actId="207"/>
            <ac:spMkLst>
              <pc:docMk/>
              <pc:sldMasterMk cId="866636041" sldId="2147483900"/>
              <pc:sldLayoutMk cId="3882030011" sldId="2147483905"/>
              <ac:spMk id="12" creationId="{00000000-0000-0000-0000-000000000000}"/>
            </ac:spMkLst>
          </pc:spChg>
          <pc:spChg chg="mod">
            <ac:chgData name="Graf Stefan" userId="b9c50a31-b473-467f-954a-3aa6828cc6aa" providerId="ADAL" clId="{FC388E4F-38CD-4E4F-A74F-BA55D513535F}" dt="2022-05-13T18:32:02.732" v="26" actId="207"/>
            <ac:spMkLst>
              <pc:docMk/>
              <pc:sldMasterMk cId="866636041" sldId="2147483900"/>
              <pc:sldLayoutMk cId="3882030011" sldId="2147483905"/>
              <ac:spMk id="13" creationId="{00000000-0000-0000-0000-000000000000}"/>
            </ac:spMkLst>
          </pc:spChg>
          <pc:spChg chg="mod">
            <ac:chgData name="Graf Stefan" userId="b9c50a31-b473-467f-954a-3aa6828cc6aa" providerId="ADAL" clId="{FC388E4F-38CD-4E4F-A74F-BA55D513535F}" dt="2022-05-13T18:32:02.732" v="26" actId="207"/>
            <ac:spMkLst>
              <pc:docMk/>
              <pc:sldMasterMk cId="866636041" sldId="2147483900"/>
              <pc:sldLayoutMk cId="3882030011" sldId="2147483905"/>
              <ac:spMk id="14" creationId="{00000000-0000-0000-0000-000000000000}"/>
            </ac:spMkLst>
          </pc:spChg>
          <pc:spChg chg="mod">
            <ac:chgData name="Graf Stefan" userId="b9c50a31-b473-467f-954a-3aa6828cc6aa" providerId="ADAL" clId="{FC388E4F-38CD-4E4F-A74F-BA55D513535F}" dt="2022-05-13T18:32:02.732" v="26" actId="207"/>
            <ac:spMkLst>
              <pc:docMk/>
              <pc:sldMasterMk cId="866636041" sldId="2147483900"/>
              <pc:sldLayoutMk cId="3882030011" sldId="2147483905"/>
              <ac:spMk id="15" creationId="{00000000-0000-0000-0000-000000000000}"/>
            </ac:spMkLst>
          </pc:spChg>
          <pc:spChg chg="mod">
            <ac:chgData name="Graf Stefan" userId="b9c50a31-b473-467f-954a-3aa6828cc6aa" providerId="ADAL" clId="{FC388E4F-38CD-4E4F-A74F-BA55D513535F}" dt="2022-05-13T18:32:02.732" v="26" actId="207"/>
            <ac:spMkLst>
              <pc:docMk/>
              <pc:sldMasterMk cId="866636041" sldId="2147483900"/>
              <pc:sldLayoutMk cId="3882030011" sldId="2147483905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FC388E4F-38CD-4E4F-A74F-BA55D513535F}" dt="2022-05-13T18:32:02.732" v="26" actId="207"/>
            <ac:spMkLst>
              <pc:docMk/>
              <pc:sldMasterMk cId="866636041" sldId="2147483900"/>
              <pc:sldLayoutMk cId="3882030011" sldId="2147483905"/>
              <ac:spMk id="19" creationId="{00000000-0000-0000-0000-000000000000}"/>
            </ac:spMkLst>
          </pc:spChg>
          <pc:spChg chg="mod">
            <ac:chgData name="Graf Stefan" userId="b9c50a31-b473-467f-954a-3aa6828cc6aa" providerId="ADAL" clId="{FC388E4F-38CD-4E4F-A74F-BA55D513535F}" dt="2022-05-13T18:32:02.732" v="26" actId="207"/>
            <ac:spMkLst>
              <pc:docMk/>
              <pc:sldMasterMk cId="866636041" sldId="2147483900"/>
              <pc:sldLayoutMk cId="3882030011" sldId="2147483905"/>
              <ac:spMk id="22" creationId="{107923B5-7204-446C-BF70-F57D378DC41E}"/>
            </ac:spMkLst>
          </pc:spChg>
          <pc:spChg chg="mod">
            <ac:chgData name="Graf Stefan" userId="b9c50a31-b473-467f-954a-3aa6828cc6aa" providerId="ADAL" clId="{FC388E4F-38CD-4E4F-A74F-BA55D513535F}" dt="2022-05-13T18:32:02.732" v="26" actId="207"/>
            <ac:spMkLst>
              <pc:docMk/>
              <pc:sldMasterMk cId="866636041" sldId="2147483900"/>
              <pc:sldLayoutMk cId="3882030011" sldId="2147483905"/>
              <ac:spMk id="24" creationId="{47B2A127-1D19-4787-A395-A22EE74B178D}"/>
            </ac:spMkLst>
          </pc:spChg>
          <pc:spChg chg="mod">
            <ac:chgData name="Graf Stefan" userId="b9c50a31-b473-467f-954a-3aa6828cc6aa" providerId="ADAL" clId="{FC388E4F-38CD-4E4F-A74F-BA55D513535F}" dt="2022-05-13T18:32:02.732" v="26" actId="207"/>
            <ac:spMkLst>
              <pc:docMk/>
              <pc:sldMasterMk cId="866636041" sldId="2147483900"/>
              <pc:sldLayoutMk cId="3882030011" sldId="2147483905"/>
              <ac:spMk id="25" creationId="{00000000-0000-0000-0000-000000000000}"/>
            </ac:spMkLst>
          </pc:spChg>
          <pc:spChg chg="mod">
            <ac:chgData name="Graf Stefan" userId="b9c50a31-b473-467f-954a-3aa6828cc6aa" providerId="ADAL" clId="{FC388E4F-38CD-4E4F-A74F-BA55D513535F}" dt="2022-05-13T18:32:02.732" v="26" actId="207"/>
            <ac:spMkLst>
              <pc:docMk/>
              <pc:sldMasterMk cId="866636041" sldId="2147483900"/>
              <pc:sldLayoutMk cId="3882030011" sldId="2147483905"/>
              <ac:spMk id="45" creationId="{00000000-0000-0000-0000-000000000000}"/>
            </ac:spMkLst>
          </pc:spChg>
          <pc:spChg chg="mod">
            <ac:chgData name="Graf Stefan" userId="b9c50a31-b473-467f-954a-3aa6828cc6aa" providerId="ADAL" clId="{FC388E4F-38CD-4E4F-A74F-BA55D513535F}" dt="2022-05-13T18:32:02.732" v="26" actId="207"/>
            <ac:spMkLst>
              <pc:docMk/>
              <pc:sldMasterMk cId="866636041" sldId="2147483900"/>
              <pc:sldLayoutMk cId="3882030011" sldId="2147483905"/>
              <ac:spMk id="46" creationId="{00000000-0000-0000-0000-000000000000}"/>
            </ac:spMkLst>
          </pc:spChg>
          <pc:spChg chg="mod">
            <ac:chgData name="Graf Stefan" userId="b9c50a31-b473-467f-954a-3aa6828cc6aa" providerId="ADAL" clId="{FC388E4F-38CD-4E4F-A74F-BA55D513535F}" dt="2022-05-13T18:32:02.732" v="26" actId="207"/>
            <ac:spMkLst>
              <pc:docMk/>
              <pc:sldMasterMk cId="866636041" sldId="2147483900"/>
              <pc:sldLayoutMk cId="3882030011" sldId="2147483905"/>
              <ac:spMk id="47" creationId="{00000000-0000-0000-0000-000000000000}"/>
            </ac:spMkLst>
          </pc:spChg>
          <pc:spChg chg="mod">
            <ac:chgData name="Graf Stefan" userId="b9c50a31-b473-467f-954a-3aa6828cc6aa" providerId="ADAL" clId="{FC388E4F-38CD-4E4F-A74F-BA55D513535F}" dt="2022-05-13T18:32:02.732" v="26" actId="207"/>
            <ac:spMkLst>
              <pc:docMk/>
              <pc:sldMasterMk cId="866636041" sldId="2147483900"/>
              <pc:sldLayoutMk cId="3882030011" sldId="2147483905"/>
              <ac:spMk id="48" creationId="{00000000-0000-0000-0000-000000000000}"/>
            </ac:spMkLst>
          </pc:spChg>
          <pc:spChg chg="mod">
            <ac:chgData name="Graf Stefan" userId="b9c50a31-b473-467f-954a-3aa6828cc6aa" providerId="ADAL" clId="{FC388E4F-38CD-4E4F-A74F-BA55D513535F}" dt="2022-05-13T18:32:02.732" v="26" actId="207"/>
            <ac:spMkLst>
              <pc:docMk/>
              <pc:sldMasterMk cId="866636041" sldId="2147483900"/>
              <pc:sldLayoutMk cId="3882030011" sldId="2147483905"/>
              <ac:spMk id="49" creationId="{00000000-0000-0000-0000-000000000000}"/>
            </ac:spMkLst>
          </pc:spChg>
          <pc:spChg chg="mod">
            <ac:chgData name="Graf Stefan" userId="b9c50a31-b473-467f-954a-3aa6828cc6aa" providerId="ADAL" clId="{FC388E4F-38CD-4E4F-A74F-BA55D513535F}" dt="2022-05-13T18:32:02.732" v="26" actId="207"/>
            <ac:spMkLst>
              <pc:docMk/>
              <pc:sldMasterMk cId="866636041" sldId="2147483900"/>
              <pc:sldLayoutMk cId="3882030011" sldId="2147483905"/>
              <ac:spMk id="51" creationId="{00000000-0000-0000-0000-000000000000}"/>
            </ac:spMkLst>
          </pc:spChg>
          <pc:picChg chg="del">
            <ac:chgData name="Graf Stefan" userId="b9c50a31-b473-467f-954a-3aa6828cc6aa" providerId="ADAL" clId="{FC388E4F-38CD-4E4F-A74F-BA55D513535F}" dt="2022-05-13T18:31:54.887" v="25" actId="478"/>
            <ac:picMkLst>
              <pc:docMk/>
              <pc:sldMasterMk cId="866636041" sldId="2147483900"/>
              <pc:sldLayoutMk cId="3882030011" sldId="2147483905"/>
              <ac:picMk id="23" creationId="{9F81A3F3-2CBC-4EE4-920F-69EFEDB19CAD}"/>
            </ac:picMkLst>
          </pc:picChg>
        </pc:sldLayoutChg>
      </pc:sldMasterChg>
      <pc:sldMasterChg chg="del delSldLayout">
        <pc:chgData name="Graf Stefan" userId="b9c50a31-b473-467f-954a-3aa6828cc6aa" providerId="ADAL" clId="{FC388E4F-38CD-4E4F-A74F-BA55D513535F}" dt="2022-05-13T18:31:47.487" v="24" actId="2696"/>
        <pc:sldMasterMkLst>
          <pc:docMk/>
          <pc:sldMasterMk cId="260358215" sldId="2147483906"/>
        </pc:sldMasterMkLst>
        <pc:sldLayoutChg chg="del">
          <pc:chgData name="Graf Stefan" userId="b9c50a31-b473-467f-954a-3aa6828cc6aa" providerId="ADAL" clId="{FC388E4F-38CD-4E4F-A74F-BA55D513535F}" dt="2022-05-13T18:31:47.457" v="23" actId="2696"/>
          <pc:sldLayoutMkLst>
            <pc:docMk/>
            <pc:sldMasterMk cId="260358215" sldId="2147483906"/>
            <pc:sldLayoutMk cId="2163290505" sldId="214748391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id="{52402C15-5923-4C1C-840C-550BFD3BEC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93091C-958D-4145-9BC3-E4D3D2421E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EACC65D-454C-444B-BC9B-D73A3B642913}" type="datetimeFigureOut">
              <a:rPr lang="de-DE" altLang="de-DE"/>
              <a:pPr>
                <a:defRPr/>
              </a:pPr>
              <a:t>13.05.2022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5E3A00-18FE-4E46-9CA7-A123B22DFC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53CC10-F4B6-440A-A09B-98C1385DEB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6326DD-737F-4F20-8D14-AFA7D2226A0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id="{7B661622-669F-45E5-9B65-9C04546E0C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234AD4-11B7-40FE-BA82-984025E1CA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B404EE6-9FD8-4849-B21E-F7C1305ADBD9}" type="datetimeFigureOut">
              <a:rPr lang="de-DE" altLang="de-DE"/>
              <a:pPr>
                <a:defRPr/>
              </a:pPr>
              <a:t>13.05.2022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C3637921-08CF-43D8-B998-BDCE1287F7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4288515F-969D-4A7E-BCAC-F3385A4C4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noProof="0"/>
              <a:t>Mastertextformat bearbeiten</a:t>
            </a:r>
          </a:p>
          <a:p>
            <a:pPr lvl="1"/>
            <a:r>
              <a:rPr lang="de-CH" altLang="de-DE" noProof="0"/>
              <a:t>Zweite Ebene</a:t>
            </a:r>
          </a:p>
          <a:p>
            <a:pPr lvl="2"/>
            <a:r>
              <a:rPr lang="de-CH" altLang="de-DE" noProof="0"/>
              <a:t>Dritte Ebene</a:t>
            </a:r>
          </a:p>
          <a:p>
            <a:pPr lvl="3"/>
            <a:r>
              <a:rPr lang="de-CH" altLang="de-DE" noProof="0"/>
              <a:t>Vierte Ebene</a:t>
            </a:r>
          </a:p>
          <a:p>
            <a:pPr lvl="4"/>
            <a:r>
              <a:rPr lang="de-CH" altLang="de-DE" noProof="0"/>
              <a:t>Fünfte Ebene</a:t>
            </a:r>
            <a:endParaRPr lang="de-DE" alt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0E7593-F2DB-4373-A47D-9223E368E5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BA697D-6675-41F9-978F-161D4DD25F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388B06A-81E1-4479-9514-4682532D3A1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C0D6DE1F-771D-4887-9D9C-0AE487B1C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Lijst en beschrijving van voltooide werkzaamheden/resultaten en volgende werkzaamheden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44B67BE8-A0B1-4D80-868F-D216158B05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Beschrijf problemen en situaties waarover de opdrachtgever/stuurgroep moet beslissen, incl. faseovergang.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AB2C51BF-AE20-4BBD-A0D9-603C20FCF8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Beschrijving van de risico's en de maatregelen die zijn genomen om ze te vermijden/verminderen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7B281540-DBB3-4F70-B26C-E0FA2571A8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Voer activiteiten in met oorspronkelijke (basislijn) en geplande voltooiingsdatum</a:t>
            </a:r>
          </a:p>
        </p:txBody>
      </p:sp>
      <p:sp>
        <p:nvSpPr>
          <p:cNvPr id="28" name="Textplatzhalter 4" descr="Kurzbeschrieb Projekt" title="Projektbeschreibung">
            <a:extLst>
              <a:ext uri="{FF2B5EF4-FFF2-40B4-BE49-F238E27FC236}">
                <a16:creationId xmlns:a16="http://schemas.microsoft.com/office/drawing/2014/main" id="{6905C157-3D39-4A2B-A897-398E3D415D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871157"/>
            <a:ext cx="1591097" cy="112579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Korte projectbeschrijving (eisen en doelstellingen)</a:t>
            </a:r>
          </a:p>
        </p:txBody>
      </p:sp>
      <p:sp>
        <p:nvSpPr>
          <p:cNvPr id="29" name="Textplatzhalter 4" descr="Beschreibung von Nutzen und Kosten" title="Kosten/Nutzen">
            <a:extLst>
              <a:ext uri="{FF2B5EF4-FFF2-40B4-BE49-F238E27FC236}">
                <a16:creationId xmlns:a16="http://schemas.microsoft.com/office/drawing/2014/main" id="{85C22FF1-606A-407A-80B3-48D16FC80C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Kwalitatieve en kwantitatieve beschrijving van de business case, inclusief kerncijfers</a:t>
            </a:r>
          </a:p>
        </p:txBody>
      </p:sp>
      <p:sp>
        <p:nvSpPr>
          <p:cNvPr id="30" name="Textplatzhalter 4" descr="Name Projektleiter" title="Projektleiter">
            <a:extLst>
              <a:ext uri="{FF2B5EF4-FFF2-40B4-BE49-F238E27FC236}">
                <a16:creationId xmlns:a16="http://schemas.microsoft.com/office/drawing/2014/main" id="{A4423699-3D22-4E4C-A9D0-6CEF638045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Naam, voornaam projectleider</a:t>
            </a:r>
          </a:p>
        </p:txBody>
      </p:sp>
      <p:sp>
        <p:nvSpPr>
          <p:cNvPr id="31" name="Textplatzhalter 4" descr="Name Projektsponsor" title="Projektsponsor">
            <a:extLst>
              <a:ext uri="{FF2B5EF4-FFF2-40B4-BE49-F238E27FC236}">
                <a16:creationId xmlns:a16="http://schemas.microsoft.com/office/drawing/2014/main" id="{B08F3479-B20D-4DDC-A9C1-D65EEE99FE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Naam, voornaam opdrachtgever</a:t>
            </a:r>
          </a:p>
        </p:txBody>
      </p:sp>
      <p:sp>
        <p:nvSpPr>
          <p:cNvPr id="32" name="Textplatzhalter 4" descr="Kürzel Mitglieder Projektausschuss" title="Projektausschuss">
            <a:extLst>
              <a:ext uri="{FF2B5EF4-FFF2-40B4-BE49-F238E27FC236}">
                <a16:creationId xmlns:a16="http://schemas.microsoft.com/office/drawing/2014/main" id="{263EDCC6-2A24-409C-99C5-695054B914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Leden stuurcomité</a:t>
            </a:r>
          </a:p>
        </p:txBody>
      </p:sp>
      <p:sp>
        <p:nvSpPr>
          <p:cNvPr id="33" name="Textplatzhalter 4" descr="Projekt Nummer" title="Projekt Nummer">
            <a:extLst>
              <a:ext uri="{FF2B5EF4-FFF2-40B4-BE49-F238E27FC236}">
                <a16:creationId xmlns:a16="http://schemas.microsoft.com/office/drawing/2014/main" id="{8FBACF8D-9C27-467E-952B-331D3FD551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Soort project</a:t>
            </a:r>
          </a:p>
        </p:txBody>
      </p:sp>
      <p:sp>
        <p:nvSpPr>
          <p:cNvPr id="34" name="Textplatzhalter 4" descr="Monat / Jahr des Rapports" title="Monat / Jahr">
            <a:extLst>
              <a:ext uri="{FF2B5EF4-FFF2-40B4-BE49-F238E27FC236}">
                <a16:creationId xmlns:a16="http://schemas.microsoft.com/office/drawing/2014/main" id="{16849CD7-9B52-4114-A444-C15DD31B18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Project klasse</a:t>
            </a:r>
          </a:p>
        </p:txBody>
      </p:sp>
      <p:sp>
        <p:nvSpPr>
          <p:cNvPr id="35" name="Textplatzhalter 4">
            <a:extLst>
              <a:ext uri="{FF2B5EF4-FFF2-40B4-BE49-F238E27FC236}">
                <a16:creationId xmlns:a16="http://schemas.microsoft.com/office/drawing/2014/main" id="{86286801-3032-4CFD-8F90-2B8D6662A3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Totaal goedgekeurde kosten</a:t>
            </a:r>
          </a:p>
        </p:txBody>
      </p:sp>
      <p:sp>
        <p:nvSpPr>
          <p:cNvPr id="36" name="Textplatzhalter 4">
            <a:extLst>
              <a:ext uri="{FF2B5EF4-FFF2-40B4-BE49-F238E27FC236}">
                <a16:creationId xmlns:a16="http://schemas.microsoft.com/office/drawing/2014/main" id="{436AF52F-B284-4DBC-8FD3-5BA4DA58B2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Geraamde totale kosten</a:t>
            </a:r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92BD340D-8056-484B-B999-D78DA8EDF6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Bestelde goederen / dienst</a:t>
            </a:r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5713A480-BE33-4547-978D-88F7A0974B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Factuur geplaatst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3BF03BC7-39E7-4466-A2F8-8674F38695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Basislijn 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DA999C0C-0B8D-48CD-B19B-69F0DD7418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huidig(e)</a:t>
            </a:r>
          </a:p>
        </p:txBody>
      </p:sp>
      <p:sp>
        <p:nvSpPr>
          <p:cNvPr id="41" name="Textplatzhalter 4" descr="Budget in kCHF" title="Budget">
            <a:extLst>
              <a:ext uri="{FF2B5EF4-FFF2-40B4-BE49-F238E27FC236}">
                <a16:creationId xmlns:a16="http://schemas.microsoft.com/office/drawing/2014/main" id="{C10B8416-73F4-4F24-A3E6-2B84CD7C0C6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Goedgekeurde begroting CAPEX en OPEX</a:t>
            </a:r>
          </a:p>
        </p:txBody>
      </p:sp>
      <p:sp>
        <p:nvSpPr>
          <p:cNvPr id="42" name="Textplatzhalter 2" descr="Projektname" title="Projektname">
            <a:extLst>
              <a:ext uri="{FF2B5EF4-FFF2-40B4-BE49-F238E27FC236}">
                <a16:creationId xmlns:a16="http://schemas.microsoft.com/office/drawing/2014/main" id="{F7F81E27-27DA-44DF-AC64-B0757EAADE1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dirty="0"/>
              <a:t>Voer projectnaam in</a:t>
            </a:r>
          </a:p>
        </p:txBody>
      </p:sp>
      <p:sp>
        <p:nvSpPr>
          <p:cNvPr id="43" name="Textplatzhalter 2" descr="Projektname" title="Projektname">
            <a:extLst>
              <a:ext uri="{FF2B5EF4-FFF2-40B4-BE49-F238E27FC236}">
                <a16:creationId xmlns:a16="http://schemas.microsoft.com/office/drawing/2014/main" id="{740823CF-1F0C-42D9-ADEC-D2DD8D44756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dirty="0"/>
              <a:t>Maand / Jaar</a:t>
            </a:r>
          </a:p>
        </p:txBody>
      </p:sp>
    </p:spTree>
    <p:extLst>
      <p:ext uri="{BB962C8B-B14F-4D97-AF65-F5344CB8AC3E}">
        <p14:creationId xmlns:p14="http://schemas.microsoft.com/office/powerpoint/2010/main" val="106496928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stin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3">
            <a:extLst>
              <a:ext uri="{FF2B5EF4-FFF2-40B4-BE49-F238E27FC236}">
                <a16:creationId xmlns:a16="http://schemas.microsoft.com/office/drawing/2014/main" id="{FAF0941A-7E83-4FE5-A9B0-53563C4ED6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93663"/>
            <a:ext cx="7683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03CEE073-0CD0-48B8-8D79-785604520C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Lijst en beschrijving van voltooide werkzaamheden/resultaten en volgende werkzaamheden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4AF2B927-1328-4AA1-855C-00C8E75645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Beschrijf problemen en situaties waarover de opdrachtgever/stuurgroep moet beslissen, incl. faseovergang.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BBAA2D47-AAE4-4E7B-A0AE-A5D7CE757B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Beschrijving van de risico's en de maatregelen die zijn genomen om ze te vermijden/verminderen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A1171A47-4F7F-45AA-AAF1-F625AA497E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Voer activiteiten in met oorspronkelijke (basislijn) en geplande voltooiingsdatum</a:t>
            </a:r>
          </a:p>
        </p:txBody>
      </p:sp>
      <p:sp>
        <p:nvSpPr>
          <p:cNvPr id="30" name="Textplatzhalter 4" descr="Kurzbeschrieb Projekt" title="Projektbeschreibung">
            <a:extLst>
              <a:ext uri="{FF2B5EF4-FFF2-40B4-BE49-F238E27FC236}">
                <a16:creationId xmlns:a16="http://schemas.microsoft.com/office/drawing/2014/main" id="{CA9FB6B3-AC75-4963-9B96-FBA7C59F69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871157"/>
            <a:ext cx="1591097" cy="112579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Korte projectbeschrijving (eisen en doelstellingen)</a:t>
            </a:r>
          </a:p>
        </p:txBody>
      </p:sp>
      <p:sp>
        <p:nvSpPr>
          <p:cNvPr id="31" name="Textplatzhalter 4" descr="Beschreibung von Nutzen und Kosten" title="Kosten/Nutzen">
            <a:extLst>
              <a:ext uri="{FF2B5EF4-FFF2-40B4-BE49-F238E27FC236}">
                <a16:creationId xmlns:a16="http://schemas.microsoft.com/office/drawing/2014/main" id="{83DA0705-2D30-43A4-8F48-E55455F3B5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Kwalitatieve en kwantitatieve beschrijving van de business case, inclusief kerncijfers</a:t>
            </a:r>
          </a:p>
        </p:txBody>
      </p:sp>
      <p:sp>
        <p:nvSpPr>
          <p:cNvPr id="32" name="Textplatzhalter 4" descr="Name Projektleiter" title="Projektleiter">
            <a:extLst>
              <a:ext uri="{FF2B5EF4-FFF2-40B4-BE49-F238E27FC236}">
                <a16:creationId xmlns:a16="http://schemas.microsoft.com/office/drawing/2014/main" id="{D1D68F57-3F4F-4C30-896F-D6C5189C49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Naam, voornaam projectleider</a:t>
            </a:r>
          </a:p>
        </p:txBody>
      </p:sp>
      <p:sp>
        <p:nvSpPr>
          <p:cNvPr id="33" name="Textplatzhalter 4" descr="Name Projektsponsor" title="Projektsponsor">
            <a:extLst>
              <a:ext uri="{FF2B5EF4-FFF2-40B4-BE49-F238E27FC236}">
                <a16:creationId xmlns:a16="http://schemas.microsoft.com/office/drawing/2014/main" id="{DD8111DA-2B62-459B-80FF-9A2D06AC5D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Naam, voornaam opdrachtgever</a:t>
            </a:r>
          </a:p>
        </p:txBody>
      </p:sp>
      <p:sp>
        <p:nvSpPr>
          <p:cNvPr id="34" name="Textplatzhalter 4" descr="Kürzel Mitglieder Projektausschuss" title="Projektausschuss">
            <a:extLst>
              <a:ext uri="{FF2B5EF4-FFF2-40B4-BE49-F238E27FC236}">
                <a16:creationId xmlns:a16="http://schemas.microsoft.com/office/drawing/2014/main" id="{E62B1B3A-0686-4780-A419-42546058FA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Leden stuurcomité</a:t>
            </a:r>
          </a:p>
        </p:txBody>
      </p:sp>
      <p:sp>
        <p:nvSpPr>
          <p:cNvPr id="35" name="Textplatzhalter 4" descr="Projekt Nummer" title="Projekt Nummer">
            <a:extLst>
              <a:ext uri="{FF2B5EF4-FFF2-40B4-BE49-F238E27FC236}">
                <a16:creationId xmlns:a16="http://schemas.microsoft.com/office/drawing/2014/main" id="{34F81A3F-7979-487E-989E-C6A538E94C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Soort project</a:t>
            </a:r>
          </a:p>
        </p:txBody>
      </p:sp>
      <p:sp>
        <p:nvSpPr>
          <p:cNvPr id="36" name="Textplatzhalter 4" descr="Monat / Jahr des Rapports" title="Monat / Jahr">
            <a:extLst>
              <a:ext uri="{FF2B5EF4-FFF2-40B4-BE49-F238E27FC236}">
                <a16:creationId xmlns:a16="http://schemas.microsoft.com/office/drawing/2014/main" id="{F96D81CC-022D-4D94-8634-6713BAC50C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Project klasse</a:t>
            </a:r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0A4E8F25-85C5-46FF-A402-F8C65CD3F2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Totaal goedgekeurde kosten</a:t>
            </a:r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0B015267-3223-4D6F-B853-7375DCF5DF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Geraamde totale kosten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7B92AAE7-47C0-47AE-B4AD-8B6D83F116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Bestelde goederen / dienst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2A6502E1-E859-47A7-B93B-921D492C93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Factuur geplaatst</a:t>
            </a:r>
          </a:p>
        </p:txBody>
      </p:sp>
      <p:sp>
        <p:nvSpPr>
          <p:cNvPr id="41" name="Textplatzhalter 4">
            <a:extLst>
              <a:ext uri="{FF2B5EF4-FFF2-40B4-BE49-F238E27FC236}">
                <a16:creationId xmlns:a16="http://schemas.microsoft.com/office/drawing/2014/main" id="{0B947A04-8737-49DB-81C9-4EEBD92508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Basislijn </a:t>
            </a:r>
          </a:p>
        </p:txBody>
      </p:sp>
      <p:sp>
        <p:nvSpPr>
          <p:cNvPr id="42" name="Textplatzhalter 4">
            <a:extLst>
              <a:ext uri="{FF2B5EF4-FFF2-40B4-BE49-F238E27FC236}">
                <a16:creationId xmlns:a16="http://schemas.microsoft.com/office/drawing/2014/main" id="{CA74797F-0DEA-4521-B965-4A564393A8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huidig(e)</a:t>
            </a:r>
          </a:p>
        </p:txBody>
      </p:sp>
      <p:sp>
        <p:nvSpPr>
          <p:cNvPr id="43" name="Textplatzhalter 4" descr="Budget in kCHF" title="Budget">
            <a:extLst>
              <a:ext uri="{FF2B5EF4-FFF2-40B4-BE49-F238E27FC236}">
                <a16:creationId xmlns:a16="http://schemas.microsoft.com/office/drawing/2014/main" id="{54264B96-5F3A-460B-83B0-983DAEA60E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Goedgekeurde begroting CAPEX en OPEX</a:t>
            </a:r>
          </a:p>
        </p:txBody>
      </p:sp>
      <p:sp>
        <p:nvSpPr>
          <p:cNvPr id="44" name="Textplatzhalter 2" descr="Projektname" title="Projektname">
            <a:extLst>
              <a:ext uri="{FF2B5EF4-FFF2-40B4-BE49-F238E27FC236}">
                <a16:creationId xmlns:a16="http://schemas.microsoft.com/office/drawing/2014/main" id="{A042BF75-7416-41C9-9200-11A619155E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dirty="0"/>
              <a:t>Voer projectnaam in</a:t>
            </a:r>
          </a:p>
        </p:txBody>
      </p:sp>
      <p:sp>
        <p:nvSpPr>
          <p:cNvPr id="50" name="Textplatzhalter 2" descr="Projektname" title="Projektname">
            <a:extLst>
              <a:ext uri="{FF2B5EF4-FFF2-40B4-BE49-F238E27FC236}">
                <a16:creationId xmlns:a16="http://schemas.microsoft.com/office/drawing/2014/main" id="{362CDFEB-CD79-4AF6-BAB3-DCB25CB12A1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dirty="0"/>
              <a:t>Maand / Jaar</a:t>
            </a:r>
          </a:p>
        </p:txBody>
      </p:sp>
    </p:spTree>
    <p:extLst>
      <p:ext uri="{BB962C8B-B14F-4D97-AF65-F5344CB8AC3E}">
        <p14:creationId xmlns:p14="http://schemas.microsoft.com/office/powerpoint/2010/main" val="8921477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ap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www.orior.ch/fileadmin/_processed_/csm_Rapelli_NEU_ed9459eed5.png">
            <a:extLst>
              <a:ext uri="{FF2B5EF4-FFF2-40B4-BE49-F238E27FC236}">
                <a16:creationId xmlns:a16="http://schemas.microsoft.com/office/drawing/2014/main" id="{49EE9B37-0A50-4A7E-BD9B-9A8D6F9D2C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91440"/>
            <a:ext cx="1196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Liste und Beschreibung von abgeschlossene Arbeiten/erfolgen sowie nächste 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C20F57DB-FE68-4E1A-B435-1A71691799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Lijst en beschrijving van voltooide werkzaamheden/resultaten en volgende werkzaamheden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1F83F9FC-95D9-4C31-9992-04E79E5358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Beschrijf problemen en situaties waarover de opdrachtgever/stuurgroep moet beslissen, incl. faseovergang.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3F26BC22-28D9-4A9E-A14C-F4936334AC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Beschrijving van de risico's en de maatregelen die zijn genomen om ze te vermijden/verminderen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BF14AE5E-A00F-455D-B19B-E2BEDB1F0C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Voer activiteiten in met oorspronkelijke (basislijn) en geplande voltooiingsdatum</a:t>
            </a:r>
          </a:p>
        </p:txBody>
      </p:sp>
      <p:sp>
        <p:nvSpPr>
          <p:cNvPr id="30" name="Textplatzhalter 4" descr="Kurzbeschrieb Projekt" title="Projektbeschreibung">
            <a:extLst>
              <a:ext uri="{FF2B5EF4-FFF2-40B4-BE49-F238E27FC236}">
                <a16:creationId xmlns:a16="http://schemas.microsoft.com/office/drawing/2014/main" id="{52DD7C61-BC89-40C5-B84D-355BC86A69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511" y="1871157"/>
            <a:ext cx="1591097" cy="112579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Korte projectbeschrijving (eisen en doelstellingen)</a:t>
            </a:r>
          </a:p>
        </p:txBody>
      </p:sp>
      <p:sp>
        <p:nvSpPr>
          <p:cNvPr id="31" name="Textplatzhalter 4" descr="Beschreibung von Nutzen und Kosten" title="Kosten/Nutzen">
            <a:extLst>
              <a:ext uri="{FF2B5EF4-FFF2-40B4-BE49-F238E27FC236}">
                <a16:creationId xmlns:a16="http://schemas.microsoft.com/office/drawing/2014/main" id="{7AD4B038-3F71-4B63-AA53-B111949F1A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Kwalitatieve en kwantitatieve beschrijving van de business case, inclusief kerncijfers</a:t>
            </a:r>
          </a:p>
        </p:txBody>
      </p:sp>
      <p:sp>
        <p:nvSpPr>
          <p:cNvPr id="32" name="Textplatzhalter 4" descr="Name Projektleiter" title="Projektleiter">
            <a:extLst>
              <a:ext uri="{FF2B5EF4-FFF2-40B4-BE49-F238E27FC236}">
                <a16:creationId xmlns:a16="http://schemas.microsoft.com/office/drawing/2014/main" id="{755D11BB-A3F4-42B2-A9A4-0925D278F4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Naam, voornaam projectleider</a:t>
            </a:r>
          </a:p>
        </p:txBody>
      </p:sp>
      <p:sp>
        <p:nvSpPr>
          <p:cNvPr id="33" name="Textplatzhalter 4" descr="Name Projektsponsor" title="Projektsponsor">
            <a:extLst>
              <a:ext uri="{FF2B5EF4-FFF2-40B4-BE49-F238E27FC236}">
                <a16:creationId xmlns:a16="http://schemas.microsoft.com/office/drawing/2014/main" id="{C06AF70B-5C7C-4B77-9C2A-48AE91F2A0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Naam, voornaam opdrachtgever</a:t>
            </a:r>
          </a:p>
        </p:txBody>
      </p:sp>
      <p:sp>
        <p:nvSpPr>
          <p:cNvPr id="34" name="Textplatzhalter 4" descr="Kürzel Mitglieder Projektausschuss" title="Projektausschuss">
            <a:extLst>
              <a:ext uri="{FF2B5EF4-FFF2-40B4-BE49-F238E27FC236}">
                <a16:creationId xmlns:a16="http://schemas.microsoft.com/office/drawing/2014/main" id="{BEC7FD67-509B-406A-B6C5-151D9A5C7C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Leden stuurcomité</a:t>
            </a:r>
          </a:p>
        </p:txBody>
      </p:sp>
      <p:sp>
        <p:nvSpPr>
          <p:cNvPr id="35" name="Textplatzhalter 4" descr="Projekt Nummer" title="Projekt Nummer">
            <a:extLst>
              <a:ext uri="{FF2B5EF4-FFF2-40B4-BE49-F238E27FC236}">
                <a16:creationId xmlns:a16="http://schemas.microsoft.com/office/drawing/2014/main" id="{2EEFA030-C038-4A48-AF0D-CEFD80A852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Soort project</a:t>
            </a:r>
          </a:p>
        </p:txBody>
      </p:sp>
      <p:sp>
        <p:nvSpPr>
          <p:cNvPr id="36" name="Textplatzhalter 4" descr="Monat / Jahr des Rapports" title="Monat / Jahr">
            <a:extLst>
              <a:ext uri="{FF2B5EF4-FFF2-40B4-BE49-F238E27FC236}">
                <a16:creationId xmlns:a16="http://schemas.microsoft.com/office/drawing/2014/main" id="{29A69694-92FE-4666-AC01-B2003D2F59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Project klasse</a:t>
            </a:r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41A60AC4-D635-45CF-9D5A-98D26F7547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Totaal goedgekeurde kosten</a:t>
            </a:r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2D29467C-B2E8-4D66-9CE9-0B4EBCBFF0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Geraamde totale kosten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A4C9ED77-DE8D-4969-8625-7D5414CF9F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Bestelde goederen / dienst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497DBCE4-8CBB-4738-A12E-96CCFC09E0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Factuur geplaatst</a:t>
            </a:r>
          </a:p>
        </p:txBody>
      </p:sp>
      <p:sp>
        <p:nvSpPr>
          <p:cNvPr id="41" name="Textplatzhalter 4">
            <a:extLst>
              <a:ext uri="{FF2B5EF4-FFF2-40B4-BE49-F238E27FC236}">
                <a16:creationId xmlns:a16="http://schemas.microsoft.com/office/drawing/2014/main" id="{12FA7D03-C1BB-471F-B464-0E33D8D178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Basislijn </a:t>
            </a:r>
          </a:p>
        </p:txBody>
      </p:sp>
      <p:sp>
        <p:nvSpPr>
          <p:cNvPr id="42" name="Textplatzhalter 4">
            <a:extLst>
              <a:ext uri="{FF2B5EF4-FFF2-40B4-BE49-F238E27FC236}">
                <a16:creationId xmlns:a16="http://schemas.microsoft.com/office/drawing/2014/main" id="{25D41EB8-C1E7-4D7A-B2C1-703CA51A7AD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huidig(e)</a:t>
            </a:r>
          </a:p>
        </p:txBody>
      </p:sp>
      <p:sp>
        <p:nvSpPr>
          <p:cNvPr id="43" name="Textplatzhalter 4" descr="Budget in kCHF" title="Budget">
            <a:extLst>
              <a:ext uri="{FF2B5EF4-FFF2-40B4-BE49-F238E27FC236}">
                <a16:creationId xmlns:a16="http://schemas.microsoft.com/office/drawing/2014/main" id="{25934396-66AB-4348-969E-82CFFC287B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Goedgekeurde begroting CAPEX en OPEX</a:t>
            </a:r>
          </a:p>
        </p:txBody>
      </p:sp>
      <p:sp>
        <p:nvSpPr>
          <p:cNvPr id="44" name="Textplatzhalter 2" descr="Projektname" title="Projektname">
            <a:extLst>
              <a:ext uri="{FF2B5EF4-FFF2-40B4-BE49-F238E27FC236}">
                <a16:creationId xmlns:a16="http://schemas.microsoft.com/office/drawing/2014/main" id="{81175C99-7E4C-45C7-AA4F-B2361F8AB1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dirty="0"/>
              <a:t>Voer projectnaam in</a:t>
            </a:r>
          </a:p>
        </p:txBody>
      </p:sp>
      <p:sp>
        <p:nvSpPr>
          <p:cNvPr id="50" name="Textplatzhalter 2" descr="Projektname" title="Projektname">
            <a:extLst>
              <a:ext uri="{FF2B5EF4-FFF2-40B4-BE49-F238E27FC236}">
                <a16:creationId xmlns:a16="http://schemas.microsoft.com/office/drawing/2014/main" id="{747CC758-1F99-45E6-9417-ED1911CD18E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dirty="0"/>
              <a:t>Maand / Jaar</a:t>
            </a:r>
          </a:p>
        </p:txBody>
      </p:sp>
    </p:spTree>
    <p:extLst>
      <p:ext uri="{BB962C8B-B14F-4D97-AF65-F5344CB8AC3E}">
        <p14:creationId xmlns:p14="http://schemas.microsoft.com/office/powerpoint/2010/main" val="51353325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bert Spi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E87B9ECD-D661-4B5B-8B77-C2B483DC5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77" y="68895"/>
            <a:ext cx="579499" cy="558251"/>
          </a:xfrm>
          <a:prstGeom prst="rect">
            <a:avLst/>
          </a:prstGeom>
        </p:spPr>
      </p:pic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58872F7D-7141-4330-9D1D-8E3D41971F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Lijst en beschrijving van voltooide werkzaamheden/resultaten en volgende werkzaamheden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70752C51-4B6B-4A21-9371-62057DFCBF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Beschrijf problemen en situaties waarover de opdrachtgever/stuurgroep moet beslissen, incl. faseovergang.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64CF6F04-7D15-4236-9C1F-BE0F128604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Beschrijving van de risico's en de maatregelen die zijn genomen om ze te vermijden/verminderen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A335B29D-4A87-45B2-9A97-3F3F3ACB7E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Voer activiteiten in met oorspronkelijke (basislijn) en geplande voltooiingsdatum</a:t>
            </a:r>
          </a:p>
        </p:txBody>
      </p:sp>
      <p:sp>
        <p:nvSpPr>
          <p:cNvPr id="30" name="Textplatzhalter 4" descr="Kurzbeschrieb Projekt" title="Projektbeschreibung">
            <a:extLst>
              <a:ext uri="{FF2B5EF4-FFF2-40B4-BE49-F238E27FC236}">
                <a16:creationId xmlns:a16="http://schemas.microsoft.com/office/drawing/2014/main" id="{29D7E490-7907-40FE-9C75-AB83752A8A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871157"/>
            <a:ext cx="1591097" cy="112579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Korte projectbeschrijving (eisen en doelstellingen)</a:t>
            </a:r>
          </a:p>
        </p:txBody>
      </p:sp>
      <p:sp>
        <p:nvSpPr>
          <p:cNvPr id="31" name="Textplatzhalter 4" descr="Beschreibung von Nutzen und Kosten" title="Kosten/Nutzen">
            <a:extLst>
              <a:ext uri="{FF2B5EF4-FFF2-40B4-BE49-F238E27FC236}">
                <a16:creationId xmlns:a16="http://schemas.microsoft.com/office/drawing/2014/main" id="{1F687037-C735-468A-87A2-6B635E7E76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Kwalitatieve en kwantitatieve beschrijving van de business case, inclusief kerncijfers</a:t>
            </a:r>
          </a:p>
        </p:txBody>
      </p:sp>
      <p:sp>
        <p:nvSpPr>
          <p:cNvPr id="32" name="Textplatzhalter 4" descr="Name Projektleiter" title="Projektleiter">
            <a:extLst>
              <a:ext uri="{FF2B5EF4-FFF2-40B4-BE49-F238E27FC236}">
                <a16:creationId xmlns:a16="http://schemas.microsoft.com/office/drawing/2014/main" id="{6AC56309-6C02-4325-81AF-C996430D1B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Naam, voornaam projectleider</a:t>
            </a:r>
          </a:p>
        </p:txBody>
      </p:sp>
      <p:sp>
        <p:nvSpPr>
          <p:cNvPr id="33" name="Textplatzhalter 4" descr="Name Projektsponsor" title="Projektsponsor">
            <a:extLst>
              <a:ext uri="{FF2B5EF4-FFF2-40B4-BE49-F238E27FC236}">
                <a16:creationId xmlns:a16="http://schemas.microsoft.com/office/drawing/2014/main" id="{E93EE4B4-F2A5-4300-A5DC-F2B0EC5486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Naam, voornaam opdrachtgever</a:t>
            </a:r>
          </a:p>
        </p:txBody>
      </p:sp>
      <p:sp>
        <p:nvSpPr>
          <p:cNvPr id="34" name="Textplatzhalter 4" descr="Kürzel Mitglieder Projektausschuss" title="Projektausschuss">
            <a:extLst>
              <a:ext uri="{FF2B5EF4-FFF2-40B4-BE49-F238E27FC236}">
                <a16:creationId xmlns:a16="http://schemas.microsoft.com/office/drawing/2014/main" id="{553C2856-A3D9-42D9-9698-4217A16C3D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Leden stuurcomité</a:t>
            </a:r>
          </a:p>
        </p:txBody>
      </p:sp>
      <p:sp>
        <p:nvSpPr>
          <p:cNvPr id="35" name="Textplatzhalter 4" descr="Projekt Nummer" title="Projekt Nummer">
            <a:extLst>
              <a:ext uri="{FF2B5EF4-FFF2-40B4-BE49-F238E27FC236}">
                <a16:creationId xmlns:a16="http://schemas.microsoft.com/office/drawing/2014/main" id="{9B8715DA-310D-4045-BC75-C672F3609A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Soort project</a:t>
            </a:r>
          </a:p>
        </p:txBody>
      </p:sp>
      <p:sp>
        <p:nvSpPr>
          <p:cNvPr id="36" name="Textplatzhalter 4" descr="Monat / Jahr des Rapports" title="Monat / Jahr">
            <a:extLst>
              <a:ext uri="{FF2B5EF4-FFF2-40B4-BE49-F238E27FC236}">
                <a16:creationId xmlns:a16="http://schemas.microsoft.com/office/drawing/2014/main" id="{DF7A9F2F-4671-4FE5-8329-54496D23B4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Project klasse</a:t>
            </a:r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DD3E0FFA-3926-47CC-908A-E0CE4E383F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Totaal goedgekeurde kosten</a:t>
            </a:r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733526B3-5DD9-4671-A983-7330E15B40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Geraamde totale kosten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A416C6C0-7F10-4684-9849-1F4398E5ED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Bestelde goederen / dienst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AC0B1FFF-F59A-4BA7-BA00-2F11A2C725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Factuur geplaatst</a:t>
            </a:r>
          </a:p>
        </p:txBody>
      </p:sp>
      <p:sp>
        <p:nvSpPr>
          <p:cNvPr id="41" name="Textplatzhalter 4">
            <a:extLst>
              <a:ext uri="{FF2B5EF4-FFF2-40B4-BE49-F238E27FC236}">
                <a16:creationId xmlns:a16="http://schemas.microsoft.com/office/drawing/2014/main" id="{89C83C53-3003-4DC4-B7E7-E12DC7D4BA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Basislijn </a:t>
            </a:r>
          </a:p>
        </p:txBody>
      </p:sp>
      <p:sp>
        <p:nvSpPr>
          <p:cNvPr id="42" name="Textplatzhalter 4">
            <a:extLst>
              <a:ext uri="{FF2B5EF4-FFF2-40B4-BE49-F238E27FC236}">
                <a16:creationId xmlns:a16="http://schemas.microsoft.com/office/drawing/2014/main" id="{B4734E4D-1524-4F81-9008-7EBD491208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huidig(e)</a:t>
            </a:r>
          </a:p>
        </p:txBody>
      </p:sp>
      <p:sp>
        <p:nvSpPr>
          <p:cNvPr id="43" name="Textplatzhalter 4" descr="Budget in kCHF" title="Budget">
            <a:extLst>
              <a:ext uri="{FF2B5EF4-FFF2-40B4-BE49-F238E27FC236}">
                <a16:creationId xmlns:a16="http://schemas.microsoft.com/office/drawing/2014/main" id="{D2E86892-F459-4326-83DF-528B5DB61E2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Goedgekeurde begroting CAPEX en OPEX</a:t>
            </a:r>
          </a:p>
        </p:txBody>
      </p:sp>
      <p:sp>
        <p:nvSpPr>
          <p:cNvPr id="44" name="Textplatzhalter 2" descr="Projektname" title="Projektname">
            <a:extLst>
              <a:ext uri="{FF2B5EF4-FFF2-40B4-BE49-F238E27FC236}">
                <a16:creationId xmlns:a16="http://schemas.microsoft.com/office/drawing/2014/main" id="{70164C2B-F918-449D-95B2-53D89ECC40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dirty="0"/>
              <a:t>Voer projectnaam in</a:t>
            </a:r>
          </a:p>
        </p:txBody>
      </p:sp>
      <p:sp>
        <p:nvSpPr>
          <p:cNvPr id="50" name="Textplatzhalter 2" descr="Projektname" title="Projektname">
            <a:extLst>
              <a:ext uri="{FF2B5EF4-FFF2-40B4-BE49-F238E27FC236}">
                <a16:creationId xmlns:a16="http://schemas.microsoft.com/office/drawing/2014/main" id="{BF6C913E-57D5-475E-82C0-6221E27FCE4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dirty="0"/>
              <a:t>Maand / Jaar</a:t>
            </a:r>
          </a:p>
        </p:txBody>
      </p:sp>
    </p:spTree>
    <p:extLst>
      <p:ext uri="{BB962C8B-B14F-4D97-AF65-F5344CB8AC3E}">
        <p14:creationId xmlns:p14="http://schemas.microsoft.com/office/powerpoint/2010/main" val="306621180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o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3">
            <a:extLst>
              <a:ext uri="{FF2B5EF4-FFF2-40B4-BE49-F238E27FC236}">
                <a16:creationId xmlns:a16="http://schemas.microsoft.com/office/drawing/2014/main" id="{8A76E0F4-65A4-46C1-9CB5-3D0BA39B6E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31018"/>
            <a:ext cx="8636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72C52F34-D66D-4548-8E0F-85FE30D8EF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Lijst en beschrijving van voltooide werkzaamheden/resultaten en volgende werkzaamheden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D0AFD774-2975-4D07-AF25-4875E31D4B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Beschrijf problemen en situaties waarover de opdrachtgever/stuurgroep moet beslissen, incl. faseovergang.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73DD913D-DD85-4B61-A193-0352DEB152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Beschrijving van de risico's en de maatregelen die zijn genomen om ze te vermijden/verminderen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749D8FB9-CAA9-47A5-A053-7DBC6E2722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Voer activiteiten in met oorspronkelijke (basislijn) en geplande voltooiingsdatum</a:t>
            </a:r>
          </a:p>
        </p:txBody>
      </p:sp>
      <p:sp>
        <p:nvSpPr>
          <p:cNvPr id="30" name="Textplatzhalter 4" descr="Kurzbeschrieb Projekt" title="Projektbeschreibung">
            <a:extLst>
              <a:ext uri="{FF2B5EF4-FFF2-40B4-BE49-F238E27FC236}">
                <a16:creationId xmlns:a16="http://schemas.microsoft.com/office/drawing/2014/main" id="{09E1F04A-47DF-414F-84FF-3F4B8AD903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871157"/>
            <a:ext cx="1591097" cy="112579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Korte projectbeschrijving (eisen en doelstellingen)</a:t>
            </a:r>
          </a:p>
        </p:txBody>
      </p:sp>
      <p:sp>
        <p:nvSpPr>
          <p:cNvPr id="31" name="Textplatzhalter 4" descr="Beschreibung von Nutzen und Kosten" title="Kosten/Nutzen">
            <a:extLst>
              <a:ext uri="{FF2B5EF4-FFF2-40B4-BE49-F238E27FC236}">
                <a16:creationId xmlns:a16="http://schemas.microsoft.com/office/drawing/2014/main" id="{5BF27B35-66B7-4F61-BECA-2519934B8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Kwalitatieve en kwantitatieve beschrijving van de business case, inclusief kerncijfers</a:t>
            </a:r>
          </a:p>
        </p:txBody>
      </p:sp>
      <p:sp>
        <p:nvSpPr>
          <p:cNvPr id="32" name="Textplatzhalter 4" descr="Name Projektleiter" title="Projektleiter">
            <a:extLst>
              <a:ext uri="{FF2B5EF4-FFF2-40B4-BE49-F238E27FC236}">
                <a16:creationId xmlns:a16="http://schemas.microsoft.com/office/drawing/2014/main" id="{7B557897-CAFE-48A7-8FAB-29821BEC36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Naam, voornaam projectleider</a:t>
            </a:r>
          </a:p>
        </p:txBody>
      </p:sp>
      <p:sp>
        <p:nvSpPr>
          <p:cNvPr id="33" name="Textplatzhalter 4" descr="Name Projektsponsor" title="Projektsponsor">
            <a:extLst>
              <a:ext uri="{FF2B5EF4-FFF2-40B4-BE49-F238E27FC236}">
                <a16:creationId xmlns:a16="http://schemas.microsoft.com/office/drawing/2014/main" id="{64E8C1BD-561E-48A7-86C7-B43C976A26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Naam, voornaam opdrachtgever</a:t>
            </a:r>
          </a:p>
        </p:txBody>
      </p:sp>
      <p:sp>
        <p:nvSpPr>
          <p:cNvPr id="34" name="Textplatzhalter 4" descr="Kürzel Mitglieder Projektausschuss" title="Projektausschuss">
            <a:extLst>
              <a:ext uri="{FF2B5EF4-FFF2-40B4-BE49-F238E27FC236}">
                <a16:creationId xmlns:a16="http://schemas.microsoft.com/office/drawing/2014/main" id="{896E11EB-EF31-470C-9CD8-E59E159EEB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Leden stuurcomité</a:t>
            </a:r>
          </a:p>
        </p:txBody>
      </p:sp>
      <p:sp>
        <p:nvSpPr>
          <p:cNvPr id="35" name="Textplatzhalter 4" descr="Projekt Nummer" title="Projekt Nummer">
            <a:extLst>
              <a:ext uri="{FF2B5EF4-FFF2-40B4-BE49-F238E27FC236}">
                <a16:creationId xmlns:a16="http://schemas.microsoft.com/office/drawing/2014/main" id="{5711CBB9-1EDE-491C-BCAF-8B8738AEA1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Soort project</a:t>
            </a:r>
          </a:p>
        </p:txBody>
      </p:sp>
      <p:sp>
        <p:nvSpPr>
          <p:cNvPr id="36" name="Textplatzhalter 4" descr="Monat / Jahr des Rapports" title="Monat / Jahr">
            <a:extLst>
              <a:ext uri="{FF2B5EF4-FFF2-40B4-BE49-F238E27FC236}">
                <a16:creationId xmlns:a16="http://schemas.microsoft.com/office/drawing/2014/main" id="{360E4CF7-D2D7-4EC5-ABA7-CA76757B0C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Project klasse</a:t>
            </a:r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3098DF4F-203A-4F7A-B667-2E8BBCFB3F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Totaal goedgekeurde kosten</a:t>
            </a:r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E1532AD2-FC0B-40A2-A666-9878A82D2F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Geraamde totale kosten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37909851-03C5-4F99-9D4B-ED2AF8C7A22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Bestelde goederen / dienst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76C97BB3-AA60-46A6-94BE-F4B960444F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Factuur geplaatst</a:t>
            </a:r>
          </a:p>
        </p:txBody>
      </p:sp>
      <p:sp>
        <p:nvSpPr>
          <p:cNvPr id="41" name="Textplatzhalter 4">
            <a:extLst>
              <a:ext uri="{FF2B5EF4-FFF2-40B4-BE49-F238E27FC236}">
                <a16:creationId xmlns:a16="http://schemas.microsoft.com/office/drawing/2014/main" id="{BC62B1AC-5578-4A06-8318-C8F6C70F77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Basislijn </a:t>
            </a:r>
          </a:p>
        </p:txBody>
      </p:sp>
      <p:sp>
        <p:nvSpPr>
          <p:cNvPr id="42" name="Textplatzhalter 4">
            <a:extLst>
              <a:ext uri="{FF2B5EF4-FFF2-40B4-BE49-F238E27FC236}">
                <a16:creationId xmlns:a16="http://schemas.microsoft.com/office/drawing/2014/main" id="{61F01B7E-31FD-48E1-8FFD-220F6F2FC0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huidig(e)</a:t>
            </a:r>
          </a:p>
        </p:txBody>
      </p:sp>
      <p:sp>
        <p:nvSpPr>
          <p:cNvPr id="43" name="Textplatzhalter 4" descr="Budget in kCHF" title="Budget">
            <a:extLst>
              <a:ext uri="{FF2B5EF4-FFF2-40B4-BE49-F238E27FC236}">
                <a16:creationId xmlns:a16="http://schemas.microsoft.com/office/drawing/2014/main" id="{13EED8D7-A4AB-4B4B-AB29-3E1D63890C6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Goedgekeurde begroting CAPEX en OPEX</a:t>
            </a:r>
          </a:p>
        </p:txBody>
      </p:sp>
      <p:sp>
        <p:nvSpPr>
          <p:cNvPr id="44" name="Textplatzhalter 2" descr="Projektname" title="Projektname">
            <a:extLst>
              <a:ext uri="{FF2B5EF4-FFF2-40B4-BE49-F238E27FC236}">
                <a16:creationId xmlns:a16="http://schemas.microsoft.com/office/drawing/2014/main" id="{29CB3DD1-C4AC-4F68-A7AF-BD3A5DA7BC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dirty="0"/>
              <a:t>Voer projectnaam in</a:t>
            </a:r>
          </a:p>
        </p:txBody>
      </p:sp>
      <p:sp>
        <p:nvSpPr>
          <p:cNvPr id="50" name="Textplatzhalter 2" descr="Projektname" title="Projektname">
            <a:extLst>
              <a:ext uri="{FF2B5EF4-FFF2-40B4-BE49-F238E27FC236}">
                <a16:creationId xmlns:a16="http://schemas.microsoft.com/office/drawing/2014/main" id="{D84A6CFA-04A4-4B2B-8441-EBB6F492A9C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dirty="0"/>
              <a:t>Maand / Jaar</a:t>
            </a:r>
          </a:p>
        </p:txBody>
      </p:sp>
    </p:spTree>
    <p:extLst>
      <p:ext uri="{BB962C8B-B14F-4D97-AF65-F5344CB8AC3E}">
        <p14:creationId xmlns:p14="http://schemas.microsoft.com/office/powerpoint/2010/main" val="79087774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F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3DC9D850-1AC9-4222-A3A2-F587A941F8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3871" y="166787"/>
            <a:ext cx="1094513" cy="453901"/>
          </a:xfrm>
          <a:prstGeom prst="rect">
            <a:avLst/>
          </a:prstGeom>
        </p:spPr>
      </p:pic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7884B490-1FDF-4571-874E-0D12B4A32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Lijst en beschrijving van voltooide werkzaamheden/resultaten en volgende werkzaamheden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50517140-6FA5-46D9-B42E-11C0527CF5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Beschrijf problemen en situaties waarover de opdrachtgever/stuurgroep moet beslissen, incl. faseovergang.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30246B26-90D4-4FC2-925A-757A9BE086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Beschrijving van de risico's en de maatregelen die zijn genomen om ze te vermijden/verminderen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6C06FF29-9810-4D14-A9D8-D2BB50FAF1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Voer activiteiten in met oorspronkelijke (basislijn) en geplande voltooiingsdatum</a:t>
            </a:r>
          </a:p>
        </p:txBody>
      </p:sp>
      <p:sp>
        <p:nvSpPr>
          <p:cNvPr id="29" name="Textplatzhalter 4" descr="Kurzbeschrieb Projekt" title="Projektbeschreibung">
            <a:extLst>
              <a:ext uri="{FF2B5EF4-FFF2-40B4-BE49-F238E27FC236}">
                <a16:creationId xmlns:a16="http://schemas.microsoft.com/office/drawing/2014/main" id="{8322EDF1-AD28-458C-A0CE-2C45705B3B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871157"/>
            <a:ext cx="1591097" cy="112579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Korte projectbeschrijving (eisen en doelstellingen)</a:t>
            </a:r>
          </a:p>
        </p:txBody>
      </p:sp>
      <p:sp>
        <p:nvSpPr>
          <p:cNvPr id="30" name="Textplatzhalter 4" descr="Beschreibung von Nutzen und Kosten" title="Kosten/Nutzen">
            <a:extLst>
              <a:ext uri="{FF2B5EF4-FFF2-40B4-BE49-F238E27FC236}">
                <a16:creationId xmlns:a16="http://schemas.microsoft.com/office/drawing/2014/main" id="{79E54036-03C3-49B2-90F7-D3498579FD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Kwalitatieve en kwantitatieve beschrijving van de business case, inclusief kerncijfers</a:t>
            </a:r>
          </a:p>
        </p:txBody>
      </p:sp>
      <p:sp>
        <p:nvSpPr>
          <p:cNvPr id="31" name="Textplatzhalter 4" descr="Name Projektleiter" title="Projektleiter">
            <a:extLst>
              <a:ext uri="{FF2B5EF4-FFF2-40B4-BE49-F238E27FC236}">
                <a16:creationId xmlns:a16="http://schemas.microsoft.com/office/drawing/2014/main" id="{F67C1987-9694-4227-89E1-B28E9F479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Naam, voornaam projectleider</a:t>
            </a:r>
          </a:p>
        </p:txBody>
      </p:sp>
      <p:sp>
        <p:nvSpPr>
          <p:cNvPr id="32" name="Textplatzhalter 4" descr="Name Projektsponsor" title="Projektsponsor">
            <a:extLst>
              <a:ext uri="{FF2B5EF4-FFF2-40B4-BE49-F238E27FC236}">
                <a16:creationId xmlns:a16="http://schemas.microsoft.com/office/drawing/2014/main" id="{A52CE450-DB5E-42DE-8B3B-9E4975B588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Naam, voornaam opdrachtgever</a:t>
            </a:r>
          </a:p>
        </p:txBody>
      </p:sp>
      <p:sp>
        <p:nvSpPr>
          <p:cNvPr id="33" name="Textplatzhalter 4" descr="Kürzel Mitglieder Projektausschuss" title="Projektausschuss">
            <a:extLst>
              <a:ext uri="{FF2B5EF4-FFF2-40B4-BE49-F238E27FC236}">
                <a16:creationId xmlns:a16="http://schemas.microsoft.com/office/drawing/2014/main" id="{9996D929-7FBE-43DB-B6DA-BAC6E0F84D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Leden stuurcomité</a:t>
            </a:r>
          </a:p>
        </p:txBody>
      </p:sp>
      <p:sp>
        <p:nvSpPr>
          <p:cNvPr id="34" name="Textplatzhalter 4" descr="Projekt Nummer" title="Projekt Nummer">
            <a:extLst>
              <a:ext uri="{FF2B5EF4-FFF2-40B4-BE49-F238E27FC236}">
                <a16:creationId xmlns:a16="http://schemas.microsoft.com/office/drawing/2014/main" id="{54DA79FB-15AD-468F-BCED-DFFD35903A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Soort project</a:t>
            </a:r>
          </a:p>
        </p:txBody>
      </p:sp>
      <p:sp>
        <p:nvSpPr>
          <p:cNvPr id="35" name="Textplatzhalter 4" descr="Monat / Jahr des Rapports" title="Monat / Jahr">
            <a:extLst>
              <a:ext uri="{FF2B5EF4-FFF2-40B4-BE49-F238E27FC236}">
                <a16:creationId xmlns:a16="http://schemas.microsoft.com/office/drawing/2014/main" id="{707450BD-CB5E-4BC5-8699-1D23296C32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Project klasse</a:t>
            </a:r>
          </a:p>
        </p:txBody>
      </p:sp>
      <p:sp>
        <p:nvSpPr>
          <p:cNvPr id="36" name="Textplatzhalter 4">
            <a:extLst>
              <a:ext uri="{FF2B5EF4-FFF2-40B4-BE49-F238E27FC236}">
                <a16:creationId xmlns:a16="http://schemas.microsoft.com/office/drawing/2014/main" id="{3E14D470-F38A-4B30-963A-CBD80CF945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Totaal goedgekeurde kosten</a:t>
            </a:r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5C32BC8B-BF78-4CBC-83D3-08AA88C615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Geraamde totale kosten</a:t>
            </a:r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9B0AA9DA-329E-49D6-B1B8-57C7255CD2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Bestelde goederen / dienst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348F46D2-D9BA-4F2E-A4AF-1CE3068F39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Factuur geplaatst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234B947A-4A64-4823-ACEE-3650674F03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Basislijn </a:t>
            </a:r>
          </a:p>
        </p:txBody>
      </p:sp>
      <p:sp>
        <p:nvSpPr>
          <p:cNvPr id="41" name="Textplatzhalter 4">
            <a:extLst>
              <a:ext uri="{FF2B5EF4-FFF2-40B4-BE49-F238E27FC236}">
                <a16:creationId xmlns:a16="http://schemas.microsoft.com/office/drawing/2014/main" id="{DDCD2308-4C15-408B-9039-7FB5DAEDE3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huidig(e)</a:t>
            </a:r>
          </a:p>
        </p:txBody>
      </p:sp>
      <p:sp>
        <p:nvSpPr>
          <p:cNvPr id="42" name="Textplatzhalter 4" descr="Budget in kCHF" title="Budget">
            <a:extLst>
              <a:ext uri="{FF2B5EF4-FFF2-40B4-BE49-F238E27FC236}">
                <a16:creationId xmlns:a16="http://schemas.microsoft.com/office/drawing/2014/main" id="{D233D111-4FD6-4B2D-9331-15FAB19275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Goedgekeurde begroting CAPEX en OPEX</a:t>
            </a:r>
          </a:p>
        </p:txBody>
      </p:sp>
      <p:sp>
        <p:nvSpPr>
          <p:cNvPr id="43" name="Textplatzhalter 2" descr="Projektname" title="Projektname">
            <a:extLst>
              <a:ext uri="{FF2B5EF4-FFF2-40B4-BE49-F238E27FC236}">
                <a16:creationId xmlns:a16="http://schemas.microsoft.com/office/drawing/2014/main" id="{59D41D89-ECC8-48B8-813A-A85DD4082E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dirty="0"/>
              <a:t>Voer projectnaam in</a:t>
            </a:r>
          </a:p>
        </p:txBody>
      </p:sp>
      <p:sp>
        <p:nvSpPr>
          <p:cNvPr id="44" name="Textplatzhalter 2" descr="Projektname" title="Projektname">
            <a:extLst>
              <a:ext uri="{FF2B5EF4-FFF2-40B4-BE49-F238E27FC236}">
                <a16:creationId xmlns:a16="http://schemas.microsoft.com/office/drawing/2014/main" id="{54606165-66A9-4931-866F-975EE9365B2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dirty="0"/>
              <a:t>Maand / Jaar</a:t>
            </a:r>
          </a:p>
        </p:txBody>
      </p:sp>
    </p:spTree>
    <p:extLst>
      <p:ext uri="{BB962C8B-B14F-4D97-AF65-F5344CB8AC3E}">
        <p14:creationId xmlns:p14="http://schemas.microsoft.com/office/powerpoint/2010/main" val="2217867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li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2" descr="http://www.orior.ch/fileadmin/_processed_/csm_Culinor_Foot_Group_sm_f37ea4506e.png">
            <a:extLst>
              <a:ext uri="{FF2B5EF4-FFF2-40B4-BE49-F238E27FC236}">
                <a16:creationId xmlns:a16="http://schemas.microsoft.com/office/drawing/2014/main" id="{9F81A3F3-2CBC-4EE4-920F-69EFEDB19C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587"/>
            <a:ext cx="1260004" cy="56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9EEE2029-DFA7-4E60-82B8-37BA9B94A9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Lijst en beschrijving van voltooide werkzaamheden/resultaten en volgende werkzaamheden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1F97DCDF-72BA-4FB5-B062-C58EBD19C8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Beschrijf problemen en situaties waarover de opdrachtgever/stuurgroep moet beslissen, incl. faseovergang.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8ADF9170-7CE2-479D-9D66-71C087EACE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Beschrijving van de risico's en de maatregelen die zijn genomen om ze te vermijden/verminderen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89DCFBE3-E1AF-4620-AC0F-BE5E03031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Voer activiteiten in met oorspronkelijke (basislijn) en geplande voltooiingsdatum</a:t>
            </a:r>
          </a:p>
        </p:txBody>
      </p:sp>
      <p:sp>
        <p:nvSpPr>
          <p:cNvPr id="30" name="Textplatzhalter 4" descr="Kurzbeschrieb Projekt" title="Projektbeschreibung">
            <a:extLst>
              <a:ext uri="{FF2B5EF4-FFF2-40B4-BE49-F238E27FC236}">
                <a16:creationId xmlns:a16="http://schemas.microsoft.com/office/drawing/2014/main" id="{3C4D0EE1-1F33-4BA9-A57E-C86C43C816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871157"/>
            <a:ext cx="1591097" cy="112579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Korte projectbeschrijving (eisen en doelstellingen)</a:t>
            </a:r>
          </a:p>
        </p:txBody>
      </p:sp>
      <p:sp>
        <p:nvSpPr>
          <p:cNvPr id="31" name="Textplatzhalter 4" descr="Beschreibung von Nutzen und Kosten" title="Kosten/Nutzen">
            <a:extLst>
              <a:ext uri="{FF2B5EF4-FFF2-40B4-BE49-F238E27FC236}">
                <a16:creationId xmlns:a16="http://schemas.microsoft.com/office/drawing/2014/main" id="{F2E903F8-FE69-4CCB-80DA-5F1470253A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Kwalitatieve en kwantitatieve beschrijving van de business case, inclusief kerncijfers</a:t>
            </a:r>
          </a:p>
        </p:txBody>
      </p:sp>
      <p:sp>
        <p:nvSpPr>
          <p:cNvPr id="32" name="Textplatzhalter 4" descr="Name Projektleiter" title="Projektleiter">
            <a:extLst>
              <a:ext uri="{FF2B5EF4-FFF2-40B4-BE49-F238E27FC236}">
                <a16:creationId xmlns:a16="http://schemas.microsoft.com/office/drawing/2014/main" id="{96B8C393-920E-47AA-9E91-B0E6A17631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Naam, voornaam projectleider</a:t>
            </a:r>
          </a:p>
        </p:txBody>
      </p:sp>
      <p:sp>
        <p:nvSpPr>
          <p:cNvPr id="33" name="Textplatzhalter 4" descr="Name Projektsponsor" title="Projektsponsor">
            <a:extLst>
              <a:ext uri="{FF2B5EF4-FFF2-40B4-BE49-F238E27FC236}">
                <a16:creationId xmlns:a16="http://schemas.microsoft.com/office/drawing/2014/main" id="{D54CF800-CE52-46FD-B6E4-771D44C858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Naam, voornaam opdrachtgever</a:t>
            </a:r>
          </a:p>
        </p:txBody>
      </p:sp>
      <p:sp>
        <p:nvSpPr>
          <p:cNvPr id="34" name="Textplatzhalter 4" descr="Kürzel Mitglieder Projektausschuss" title="Projektausschuss">
            <a:extLst>
              <a:ext uri="{FF2B5EF4-FFF2-40B4-BE49-F238E27FC236}">
                <a16:creationId xmlns:a16="http://schemas.microsoft.com/office/drawing/2014/main" id="{FCDBA181-7429-4A83-A0BB-9AE2F85433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Leden stuurcomité</a:t>
            </a:r>
          </a:p>
        </p:txBody>
      </p:sp>
      <p:sp>
        <p:nvSpPr>
          <p:cNvPr id="35" name="Textplatzhalter 4" descr="Projekt Nummer" title="Projekt Nummer">
            <a:extLst>
              <a:ext uri="{FF2B5EF4-FFF2-40B4-BE49-F238E27FC236}">
                <a16:creationId xmlns:a16="http://schemas.microsoft.com/office/drawing/2014/main" id="{F56F6E52-5343-491D-9631-BE095F879B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Soort project</a:t>
            </a:r>
          </a:p>
        </p:txBody>
      </p:sp>
      <p:sp>
        <p:nvSpPr>
          <p:cNvPr id="36" name="Textplatzhalter 4" descr="Monat / Jahr des Rapports" title="Monat / Jahr">
            <a:extLst>
              <a:ext uri="{FF2B5EF4-FFF2-40B4-BE49-F238E27FC236}">
                <a16:creationId xmlns:a16="http://schemas.microsoft.com/office/drawing/2014/main" id="{751D3FD3-F1DD-432B-980F-B443C7911B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Project klasse</a:t>
            </a:r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B0DF778E-B4F2-4CBD-979B-3D18B827CE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Totaal goedgekeurde kosten</a:t>
            </a:r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C1EB62A6-A84B-4103-9BEA-BBEDC930F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Geraamde totale kosten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CB23B860-ED2C-4DE8-BE1A-0B573EFB00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Bestelde goederen / dienst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F3B52F29-F831-4F21-BFE9-5B40DD558F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Factuur geplaatst</a:t>
            </a:r>
          </a:p>
        </p:txBody>
      </p:sp>
      <p:sp>
        <p:nvSpPr>
          <p:cNvPr id="41" name="Textplatzhalter 4">
            <a:extLst>
              <a:ext uri="{FF2B5EF4-FFF2-40B4-BE49-F238E27FC236}">
                <a16:creationId xmlns:a16="http://schemas.microsoft.com/office/drawing/2014/main" id="{9337631D-3283-49CF-A7B4-0D0B6B73E2A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Basislijn </a:t>
            </a:r>
          </a:p>
        </p:txBody>
      </p:sp>
      <p:sp>
        <p:nvSpPr>
          <p:cNvPr id="42" name="Textplatzhalter 4">
            <a:extLst>
              <a:ext uri="{FF2B5EF4-FFF2-40B4-BE49-F238E27FC236}">
                <a16:creationId xmlns:a16="http://schemas.microsoft.com/office/drawing/2014/main" id="{8E923721-5DE4-444A-9C79-70F98808379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huidig(e)</a:t>
            </a:r>
          </a:p>
        </p:txBody>
      </p:sp>
      <p:sp>
        <p:nvSpPr>
          <p:cNvPr id="43" name="Textplatzhalter 4" descr="Budget in kCHF" title="Budget">
            <a:extLst>
              <a:ext uri="{FF2B5EF4-FFF2-40B4-BE49-F238E27FC236}">
                <a16:creationId xmlns:a16="http://schemas.microsoft.com/office/drawing/2014/main" id="{8AB8E026-91EA-43C1-BF59-9F86CA6D706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Goedgekeurde begroting CAPEX en OPEX</a:t>
            </a:r>
          </a:p>
        </p:txBody>
      </p:sp>
      <p:sp>
        <p:nvSpPr>
          <p:cNvPr id="44" name="Textplatzhalter 2" descr="Projektname" title="Projektname">
            <a:extLst>
              <a:ext uri="{FF2B5EF4-FFF2-40B4-BE49-F238E27FC236}">
                <a16:creationId xmlns:a16="http://schemas.microsoft.com/office/drawing/2014/main" id="{EBA9D4E4-776A-4C39-BCAF-338C69A9A9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dirty="0"/>
              <a:t>Voer projectnaam in</a:t>
            </a:r>
          </a:p>
        </p:txBody>
      </p:sp>
      <p:sp>
        <p:nvSpPr>
          <p:cNvPr id="50" name="Textplatzhalter 2" descr="Projektname" title="Projektname">
            <a:extLst>
              <a:ext uri="{FF2B5EF4-FFF2-40B4-BE49-F238E27FC236}">
                <a16:creationId xmlns:a16="http://schemas.microsoft.com/office/drawing/2014/main" id="{4C6DB3AD-B1BB-4FCF-9DC5-ACEC6FE639E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dirty="0"/>
              <a:t>Maand / Jaar</a:t>
            </a:r>
          </a:p>
        </p:txBody>
      </p:sp>
    </p:spTree>
    <p:extLst>
      <p:ext uri="{BB962C8B-B14F-4D97-AF65-F5344CB8AC3E}">
        <p14:creationId xmlns:p14="http://schemas.microsoft.com/office/powerpoint/2010/main" val="41168809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D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http://www.orior.ch/fileadmin/_processed_/csm_fredag_bc93fe5468.png">
            <a:extLst>
              <a:ext uri="{FF2B5EF4-FFF2-40B4-BE49-F238E27FC236}">
                <a16:creationId xmlns:a16="http://schemas.microsoft.com/office/drawing/2014/main" id="{E0D2F752-9D23-44B7-95DD-ECBC190FCE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9594"/>
            <a:ext cx="1132925" cy="51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4824A610-D6A8-4EAF-88BD-C1EFD31733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Lijst en beschrijving van voltooide werkzaamheden/resultaten en volgende werkzaamheden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DF1BE919-5AF9-4E6A-AAD6-500B1E8D6D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Beschrijf problemen en situaties waarover de opdrachtgever/stuurgroep moet beslissen, incl. faseovergang.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D45961B0-44DA-4FBE-8B63-9477A4AAF2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Beschrijving van de risico's en de maatregelen die zijn genomen om ze te vermijden/verminderen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83B5802F-933C-4B90-8D67-C562D7FB6A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Voer activiteiten in met oorspronkelijke (basislijn) en geplande voltooiingsdatum</a:t>
            </a:r>
          </a:p>
        </p:txBody>
      </p:sp>
      <p:sp>
        <p:nvSpPr>
          <p:cNvPr id="30" name="Textplatzhalter 4" descr="Kurzbeschrieb Projekt" title="Projektbeschreibung">
            <a:extLst>
              <a:ext uri="{FF2B5EF4-FFF2-40B4-BE49-F238E27FC236}">
                <a16:creationId xmlns:a16="http://schemas.microsoft.com/office/drawing/2014/main" id="{C622F121-4499-407F-969E-FC51F77AEB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871157"/>
            <a:ext cx="1591097" cy="112579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Korte projectbeschrijving (eisen en doelstellingen)</a:t>
            </a:r>
          </a:p>
        </p:txBody>
      </p:sp>
      <p:sp>
        <p:nvSpPr>
          <p:cNvPr id="31" name="Textplatzhalter 4" descr="Beschreibung von Nutzen und Kosten" title="Kosten/Nutzen">
            <a:extLst>
              <a:ext uri="{FF2B5EF4-FFF2-40B4-BE49-F238E27FC236}">
                <a16:creationId xmlns:a16="http://schemas.microsoft.com/office/drawing/2014/main" id="{EB0CBE97-7A26-430C-8C87-EDCD68A125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Kwalitatieve en kwantitatieve beschrijving van de business case, inclusief kerncijfers</a:t>
            </a:r>
          </a:p>
        </p:txBody>
      </p:sp>
      <p:sp>
        <p:nvSpPr>
          <p:cNvPr id="32" name="Textplatzhalter 4" descr="Name Projektleiter" title="Projektleiter">
            <a:extLst>
              <a:ext uri="{FF2B5EF4-FFF2-40B4-BE49-F238E27FC236}">
                <a16:creationId xmlns:a16="http://schemas.microsoft.com/office/drawing/2014/main" id="{ECC663F9-7A31-41EE-9578-50C679F422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Naam, voornaam projectleider</a:t>
            </a:r>
          </a:p>
        </p:txBody>
      </p:sp>
      <p:sp>
        <p:nvSpPr>
          <p:cNvPr id="33" name="Textplatzhalter 4" descr="Name Projektsponsor" title="Projektsponsor">
            <a:extLst>
              <a:ext uri="{FF2B5EF4-FFF2-40B4-BE49-F238E27FC236}">
                <a16:creationId xmlns:a16="http://schemas.microsoft.com/office/drawing/2014/main" id="{264E4FAF-467B-4226-B058-E2C31E541D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Naam, voornaam opdrachtgever</a:t>
            </a:r>
          </a:p>
        </p:txBody>
      </p:sp>
      <p:sp>
        <p:nvSpPr>
          <p:cNvPr id="34" name="Textplatzhalter 4" descr="Kürzel Mitglieder Projektausschuss" title="Projektausschuss">
            <a:extLst>
              <a:ext uri="{FF2B5EF4-FFF2-40B4-BE49-F238E27FC236}">
                <a16:creationId xmlns:a16="http://schemas.microsoft.com/office/drawing/2014/main" id="{C0571264-454F-4689-8EFC-C7DD6AE989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Leden stuurcomité</a:t>
            </a:r>
          </a:p>
        </p:txBody>
      </p:sp>
      <p:sp>
        <p:nvSpPr>
          <p:cNvPr id="35" name="Textplatzhalter 4" descr="Projekt Nummer" title="Projekt Nummer">
            <a:extLst>
              <a:ext uri="{FF2B5EF4-FFF2-40B4-BE49-F238E27FC236}">
                <a16:creationId xmlns:a16="http://schemas.microsoft.com/office/drawing/2014/main" id="{A3DBA9C5-E1A7-444B-A400-52789EE073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Soort project</a:t>
            </a:r>
          </a:p>
        </p:txBody>
      </p:sp>
      <p:sp>
        <p:nvSpPr>
          <p:cNvPr id="36" name="Textplatzhalter 4" descr="Monat / Jahr des Rapports" title="Monat / Jahr">
            <a:extLst>
              <a:ext uri="{FF2B5EF4-FFF2-40B4-BE49-F238E27FC236}">
                <a16:creationId xmlns:a16="http://schemas.microsoft.com/office/drawing/2014/main" id="{DE833028-DE37-4C66-B869-B8FBF9D619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Project klasse</a:t>
            </a:r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D8FFF6EA-03FD-4566-98C9-4FE0EAF7D8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Totaal goedgekeurde kosten</a:t>
            </a:r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4A99824B-EA7C-4BF7-BB41-D22B07DAFC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Geraamde totale kosten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00BCBB61-1076-49F5-BE8B-81C9F0CBD6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Bestelde goederen / dienst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6FAAEE0C-7C08-4DA4-AC03-4AFA49BE32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Factuur geplaatst</a:t>
            </a:r>
          </a:p>
        </p:txBody>
      </p:sp>
      <p:sp>
        <p:nvSpPr>
          <p:cNvPr id="41" name="Textplatzhalter 4">
            <a:extLst>
              <a:ext uri="{FF2B5EF4-FFF2-40B4-BE49-F238E27FC236}">
                <a16:creationId xmlns:a16="http://schemas.microsoft.com/office/drawing/2014/main" id="{5F8BFD47-C6B0-4F0D-95BD-DCD5517705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Basislijn </a:t>
            </a:r>
          </a:p>
        </p:txBody>
      </p:sp>
      <p:sp>
        <p:nvSpPr>
          <p:cNvPr id="42" name="Textplatzhalter 4">
            <a:extLst>
              <a:ext uri="{FF2B5EF4-FFF2-40B4-BE49-F238E27FC236}">
                <a16:creationId xmlns:a16="http://schemas.microsoft.com/office/drawing/2014/main" id="{8EF60F7E-1BE8-4CFF-9882-D853494E73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huidig(e)</a:t>
            </a:r>
          </a:p>
        </p:txBody>
      </p:sp>
      <p:sp>
        <p:nvSpPr>
          <p:cNvPr id="43" name="Textplatzhalter 4" descr="Budget in kCHF" title="Budget">
            <a:extLst>
              <a:ext uri="{FF2B5EF4-FFF2-40B4-BE49-F238E27FC236}">
                <a16:creationId xmlns:a16="http://schemas.microsoft.com/office/drawing/2014/main" id="{AF9FBE77-2231-4FE7-B036-C2B965FFF02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Goedgekeurde begroting CAPEX en OPEX</a:t>
            </a:r>
          </a:p>
        </p:txBody>
      </p:sp>
      <p:sp>
        <p:nvSpPr>
          <p:cNvPr id="44" name="Textplatzhalter 2" descr="Projektname" title="Projektname">
            <a:extLst>
              <a:ext uri="{FF2B5EF4-FFF2-40B4-BE49-F238E27FC236}">
                <a16:creationId xmlns:a16="http://schemas.microsoft.com/office/drawing/2014/main" id="{34368B3B-5754-432D-BE44-2E83C65C03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dirty="0"/>
              <a:t>Voer projectnaam in</a:t>
            </a:r>
          </a:p>
        </p:txBody>
      </p:sp>
      <p:sp>
        <p:nvSpPr>
          <p:cNvPr id="50" name="Textplatzhalter 2" descr="Projektname" title="Projektname">
            <a:extLst>
              <a:ext uri="{FF2B5EF4-FFF2-40B4-BE49-F238E27FC236}">
                <a16:creationId xmlns:a16="http://schemas.microsoft.com/office/drawing/2014/main" id="{A5F2D4BC-E9A9-4A90-B7F6-BEADC1F31D5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dirty="0"/>
              <a:t>Maand / Jaar</a:t>
            </a:r>
          </a:p>
        </p:txBody>
      </p:sp>
    </p:spTree>
    <p:extLst>
      <p:ext uri="{BB962C8B-B14F-4D97-AF65-F5344CB8AC3E}">
        <p14:creationId xmlns:p14="http://schemas.microsoft.com/office/powerpoint/2010/main" val="28081581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3">
            <a:extLst>
              <a:ext uri="{FF2B5EF4-FFF2-40B4-BE49-F238E27FC236}">
                <a16:creationId xmlns:a16="http://schemas.microsoft.com/office/drawing/2014/main" id="{95B8B051-DAB5-4692-B070-D15F4DCF5B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4512"/>
            <a:ext cx="1196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98B99812-3481-4C38-9C37-45CE1F6CCB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Lijst en beschrijving van voltooide werkzaamheden/resultaten en volgende werkzaamheden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81B8E032-CF72-4C21-8F8E-78732034C5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Beschrijf problemen en situaties waarover de opdrachtgever/stuurgroep moet beslissen, incl. faseovergang.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C64F48D2-13AA-408D-A824-900175CE0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Beschrijving van de risico's en de maatregelen die zijn genomen om ze te vermijden/verminderen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8DB5B38F-E25E-44F0-8CBC-615C4D3C0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Voer activiteiten in met oorspronkelijke (basislijn) en geplande voltooiingsdatum</a:t>
            </a:r>
          </a:p>
        </p:txBody>
      </p:sp>
      <p:sp>
        <p:nvSpPr>
          <p:cNvPr id="30" name="Textplatzhalter 4" descr="Kurzbeschrieb Projekt" title="Projektbeschreibung">
            <a:extLst>
              <a:ext uri="{FF2B5EF4-FFF2-40B4-BE49-F238E27FC236}">
                <a16:creationId xmlns:a16="http://schemas.microsoft.com/office/drawing/2014/main" id="{B552552B-F377-4578-B6B0-7E55B1A98A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871157"/>
            <a:ext cx="1591097" cy="112579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Korte projectbeschrijving (eisen en doelstellingen)</a:t>
            </a:r>
          </a:p>
        </p:txBody>
      </p:sp>
      <p:sp>
        <p:nvSpPr>
          <p:cNvPr id="31" name="Textplatzhalter 4" descr="Beschreibung von Nutzen und Kosten" title="Kosten/Nutzen">
            <a:extLst>
              <a:ext uri="{FF2B5EF4-FFF2-40B4-BE49-F238E27FC236}">
                <a16:creationId xmlns:a16="http://schemas.microsoft.com/office/drawing/2014/main" id="{EBD07587-7085-45D2-91AC-076B8C41CF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Kwalitatieve en kwantitatieve beschrijving van de business case, inclusief kerncijfers</a:t>
            </a:r>
          </a:p>
        </p:txBody>
      </p:sp>
      <p:sp>
        <p:nvSpPr>
          <p:cNvPr id="32" name="Textplatzhalter 4" descr="Name Projektleiter" title="Projektleiter">
            <a:extLst>
              <a:ext uri="{FF2B5EF4-FFF2-40B4-BE49-F238E27FC236}">
                <a16:creationId xmlns:a16="http://schemas.microsoft.com/office/drawing/2014/main" id="{124B2CC9-BDA6-467B-B992-695D24A09C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Naam, voornaam projectleider</a:t>
            </a:r>
          </a:p>
        </p:txBody>
      </p:sp>
      <p:sp>
        <p:nvSpPr>
          <p:cNvPr id="33" name="Textplatzhalter 4" descr="Name Projektsponsor" title="Projektsponsor">
            <a:extLst>
              <a:ext uri="{FF2B5EF4-FFF2-40B4-BE49-F238E27FC236}">
                <a16:creationId xmlns:a16="http://schemas.microsoft.com/office/drawing/2014/main" id="{9098F870-42B0-4762-A525-AA4436FBBA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Naam, voornaam opdrachtgever</a:t>
            </a:r>
          </a:p>
        </p:txBody>
      </p:sp>
      <p:sp>
        <p:nvSpPr>
          <p:cNvPr id="34" name="Textplatzhalter 4" descr="Kürzel Mitglieder Projektausschuss" title="Projektausschuss">
            <a:extLst>
              <a:ext uri="{FF2B5EF4-FFF2-40B4-BE49-F238E27FC236}">
                <a16:creationId xmlns:a16="http://schemas.microsoft.com/office/drawing/2014/main" id="{CFE9986A-374D-4702-B6A8-8A524CFD0F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Leden stuurcomité</a:t>
            </a:r>
          </a:p>
        </p:txBody>
      </p:sp>
      <p:sp>
        <p:nvSpPr>
          <p:cNvPr id="35" name="Textplatzhalter 4" descr="Projekt Nummer" title="Projekt Nummer">
            <a:extLst>
              <a:ext uri="{FF2B5EF4-FFF2-40B4-BE49-F238E27FC236}">
                <a16:creationId xmlns:a16="http://schemas.microsoft.com/office/drawing/2014/main" id="{78EA9252-4010-49DA-ADF0-F73543705F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Soort project</a:t>
            </a:r>
          </a:p>
        </p:txBody>
      </p:sp>
      <p:sp>
        <p:nvSpPr>
          <p:cNvPr id="36" name="Textplatzhalter 4" descr="Monat / Jahr des Rapports" title="Monat / Jahr">
            <a:extLst>
              <a:ext uri="{FF2B5EF4-FFF2-40B4-BE49-F238E27FC236}">
                <a16:creationId xmlns:a16="http://schemas.microsoft.com/office/drawing/2014/main" id="{E1329C58-FE89-4325-8334-25AB8DD1B0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Project klasse</a:t>
            </a:r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00A27B9A-DFC7-48CC-8DC4-38C2FAE3B2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Totaal goedgekeurde kosten</a:t>
            </a:r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474A886F-1F97-4BF9-873F-43B6E5217E4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Geraamde totale kosten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63DBEE37-C942-47C8-A79A-A640F302F7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Bestelde goederen / dienst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9F03BE4D-5EC4-4AAF-B1EB-CA2080ED64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Factuur geplaatst</a:t>
            </a:r>
          </a:p>
        </p:txBody>
      </p:sp>
      <p:sp>
        <p:nvSpPr>
          <p:cNvPr id="41" name="Textplatzhalter 4">
            <a:extLst>
              <a:ext uri="{FF2B5EF4-FFF2-40B4-BE49-F238E27FC236}">
                <a16:creationId xmlns:a16="http://schemas.microsoft.com/office/drawing/2014/main" id="{47CC836A-3306-44F4-A781-DC7338674D6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Basislijn </a:t>
            </a:r>
          </a:p>
        </p:txBody>
      </p:sp>
      <p:sp>
        <p:nvSpPr>
          <p:cNvPr id="42" name="Textplatzhalter 4">
            <a:extLst>
              <a:ext uri="{FF2B5EF4-FFF2-40B4-BE49-F238E27FC236}">
                <a16:creationId xmlns:a16="http://schemas.microsoft.com/office/drawing/2014/main" id="{1E048D77-8708-4E85-8B4C-A7811BB5F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huidig(e)</a:t>
            </a:r>
          </a:p>
        </p:txBody>
      </p:sp>
      <p:sp>
        <p:nvSpPr>
          <p:cNvPr id="43" name="Textplatzhalter 4" descr="Budget in kCHF" title="Budget">
            <a:extLst>
              <a:ext uri="{FF2B5EF4-FFF2-40B4-BE49-F238E27FC236}">
                <a16:creationId xmlns:a16="http://schemas.microsoft.com/office/drawing/2014/main" id="{5218D1FE-66E5-4FA0-ACAB-3A00B23FA0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Goedgekeurde begroting CAPEX en OPEX</a:t>
            </a:r>
          </a:p>
        </p:txBody>
      </p:sp>
      <p:sp>
        <p:nvSpPr>
          <p:cNvPr id="44" name="Textplatzhalter 2" descr="Projektname" title="Projektname">
            <a:extLst>
              <a:ext uri="{FF2B5EF4-FFF2-40B4-BE49-F238E27FC236}">
                <a16:creationId xmlns:a16="http://schemas.microsoft.com/office/drawing/2014/main" id="{B7F6D60F-E7D1-44F1-8356-2FD09D1E0C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dirty="0"/>
              <a:t>Voer projectnaam in</a:t>
            </a:r>
          </a:p>
        </p:txBody>
      </p:sp>
      <p:sp>
        <p:nvSpPr>
          <p:cNvPr id="50" name="Textplatzhalter 2" descr="Projektname" title="Projektname">
            <a:extLst>
              <a:ext uri="{FF2B5EF4-FFF2-40B4-BE49-F238E27FC236}">
                <a16:creationId xmlns:a16="http://schemas.microsoft.com/office/drawing/2014/main" id="{F97031CC-468A-4B5E-8022-2E36CC7A0EF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dirty="0"/>
              <a:t>Maand / Jaar</a:t>
            </a:r>
          </a:p>
        </p:txBody>
      </p:sp>
    </p:spTree>
    <p:extLst>
      <p:ext uri="{BB962C8B-B14F-4D97-AF65-F5344CB8AC3E}">
        <p14:creationId xmlns:p14="http://schemas.microsoft.com/office/powerpoint/2010/main" val="158390146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 Pat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http://www.orior.ch/fileadmin/_processed_/csm_lepatron_6e4a7d6266.png">
            <a:extLst>
              <a:ext uri="{FF2B5EF4-FFF2-40B4-BE49-F238E27FC236}">
                <a16:creationId xmlns:a16="http://schemas.microsoft.com/office/drawing/2014/main" id="{68D412F9-4A7A-44A2-8BBF-2AEF7656C7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76" y="124229"/>
            <a:ext cx="1194817" cy="53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099EBF91-33E0-44AD-A879-FF7BC9968D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Lijst en beschrijving van voltooide werkzaamheden/resultaten en volgende werkzaamheden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55A423FD-210A-4980-AB02-D0F5E2117D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Beschrijf problemen en situaties waarover de opdrachtgever/stuurgroep moet beslissen, incl. faseovergang.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54162C3B-5CEA-4F0B-9337-1454E477AA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Beschrijving van de risico's en de maatregelen die zijn genomen om ze te vermijden/verminderen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6A7BA9D5-1339-49DA-96CA-A34BDB5D28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Voer activiteiten in met oorspronkelijke (basislijn) en geplande voltooiingsdatum</a:t>
            </a:r>
          </a:p>
        </p:txBody>
      </p:sp>
      <p:sp>
        <p:nvSpPr>
          <p:cNvPr id="30" name="Textplatzhalter 4" descr="Kurzbeschrieb Projekt" title="Projektbeschreibung">
            <a:extLst>
              <a:ext uri="{FF2B5EF4-FFF2-40B4-BE49-F238E27FC236}">
                <a16:creationId xmlns:a16="http://schemas.microsoft.com/office/drawing/2014/main" id="{B9554737-F410-4375-929F-D817D3A322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871157"/>
            <a:ext cx="1591097" cy="112579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Korte projectbeschrijving (eisen en doelstellingen)</a:t>
            </a:r>
          </a:p>
        </p:txBody>
      </p:sp>
      <p:sp>
        <p:nvSpPr>
          <p:cNvPr id="31" name="Textplatzhalter 4" descr="Beschreibung von Nutzen und Kosten" title="Kosten/Nutzen">
            <a:extLst>
              <a:ext uri="{FF2B5EF4-FFF2-40B4-BE49-F238E27FC236}">
                <a16:creationId xmlns:a16="http://schemas.microsoft.com/office/drawing/2014/main" id="{253AB482-B219-49B0-A227-CB8B548BE9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Kwalitatieve en kwantitatieve beschrijving van de business case, inclusief kerncijfers</a:t>
            </a:r>
          </a:p>
        </p:txBody>
      </p:sp>
      <p:sp>
        <p:nvSpPr>
          <p:cNvPr id="32" name="Textplatzhalter 4" descr="Name Projektleiter" title="Projektleiter">
            <a:extLst>
              <a:ext uri="{FF2B5EF4-FFF2-40B4-BE49-F238E27FC236}">
                <a16:creationId xmlns:a16="http://schemas.microsoft.com/office/drawing/2014/main" id="{67EC2520-3FF1-4208-8530-9FD9D5CAEA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Naam, voornaam projectleider</a:t>
            </a:r>
          </a:p>
        </p:txBody>
      </p:sp>
      <p:sp>
        <p:nvSpPr>
          <p:cNvPr id="33" name="Textplatzhalter 4" descr="Name Projektsponsor" title="Projektsponsor">
            <a:extLst>
              <a:ext uri="{FF2B5EF4-FFF2-40B4-BE49-F238E27FC236}">
                <a16:creationId xmlns:a16="http://schemas.microsoft.com/office/drawing/2014/main" id="{EB140994-17C1-492A-95D7-7DC798DCF3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Naam, voornaam opdrachtgever</a:t>
            </a:r>
          </a:p>
        </p:txBody>
      </p:sp>
      <p:sp>
        <p:nvSpPr>
          <p:cNvPr id="34" name="Textplatzhalter 4" descr="Kürzel Mitglieder Projektausschuss" title="Projektausschuss">
            <a:extLst>
              <a:ext uri="{FF2B5EF4-FFF2-40B4-BE49-F238E27FC236}">
                <a16:creationId xmlns:a16="http://schemas.microsoft.com/office/drawing/2014/main" id="{F2CD98A6-B9E3-4F7B-902B-A74433DCAE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Leden stuurcomité</a:t>
            </a:r>
          </a:p>
        </p:txBody>
      </p:sp>
      <p:sp>
        <p:nvSpPr>
          <p:cNvPr id="35" name="Textplatzhalter 4" descr="Projekt Nummer" title="Projekt Nummer">
            <a:extLst>
              <a:ext uri="{FF2B5EF4-FFF2-40B4-BE49-F238E27FC236}">
                <a16:creationId xmlns:a16="http://schemas.microsoft.com/office/drawing/2014/main" id="{3CDF924F-EE43-43D2-BE73-A2EE6B1FB89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Soort project</a:t>
            </a:r>
          </a:p>
        </p:txBody>
      </p:sp>
      <p:sp>
        <p:nvSpPr>
          <p:cNvPr id="36" name="Textplatzhalter 4" descr="Monat / Jahr des Rapports" title="Monat / Jahr">
            <a:extLst>
              <a:ext uri="{FF2B5EF4-FFF2-40B4-BE49-F238E27FC236}">
                <a16:creationId xmlns:a16="http://schemas.microsoft.com/office/drawing/2014/main" id="{1773B019-ED89-4A61-8152-A88152166C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Project klasse</a:t>
            </a:r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64516F49-B8E4-480A-9440-D78ACCB007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Totaal goedgekeurde kosten</a:t>
            </a:r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59E641D2-BD98-4D56-B98E-89636F58E9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Geraamde totale kosten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EBD3312D-5943-48BE-8F09-0E94787390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Bestelde goederen / dienst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6B3B5E92-67AE-4F51-A4D2-9EB90F1C84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Factuur geplaatst</a:t>
            </a:r>
          </a:p>
        </p:txBody>
      </p:sp>
      <p:sp>
        <p:nvSpPr>
          <p:cNvPr id="41" name="Textplatzhalter 4">
            <a:extLst>
              <a:ext uri="{FF2B5EF4-FFF2-40B4-BE49-F238E27FC236}">
                <a16:creationId xmlns:a16="http://schemas.microsoft.com/office/drawing/2014/main" id="{188C46EC-BC2E-4043-A3B9-784AAB2B76C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Basislijn </a:t>
            </a:r>
          </a:p>
        </p:txBody>
      </p:sp>
      <p:sp>
        <p:nvSpPr>
          <p:cNvPr id="42" name="Textplatzhalter 4">
            <a:extLst>
              <a:ext uri="{FF2B5EF4-FFF2-40B4-BE49-F238E27FC236}">
                <a16:creationId xmlns:a16="http://schemas.microsoft.com/office/drawing/2014/main" id="{95D87D66-FF47-4BD1-B4DA-2420D555D9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huidig(e)</a:t>
            </a:r>
          </a:p>
        </p:txBody>
      </p:sp>
      <p:sp>
        <p:nvSpPr>
          <p:cNvPr id="43" name="Textplatzhalter 4" descr="Budget in kCHF" title="Budget">
            <a:extLst>
              <a:ext uri="{FF2B5EF4-FFF2-40B4-BE49-F238E27FC236}">
                <a16:creationId xmlns:a16="http://schemas.microsoft.com/office/drawing/2014/main" id="{35574C14-D7E3-4D7B-AC56-FE6F610D2F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Goedgekeurde begroting CAPEX en OPEX</a:t>
            </a:r>
          </a:p>
        </p:txBody>
      </p:sp>
      <p:sp>
        <p:nvSpPr>
          <p:cNvPr id="44" name="Textplatzhalter 2" descr="Projektname" title="Projektname">
            <a:extLst>
              <a:ext uri="{FF2B5EF4-FFF2-40B4-BE49-F238E27FC236}">
                <a16:creationId xmlns:a16="http://schemas.microsoft.com/office/drawing/2014/main" id="{A196ABE9-F240-4DE8-8D8F-3486FB1AA2A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dirty="0"/>
              <a:t>Voer projectnaam in</a:t>
            </a:r>
          </a:p>
        </p:txBody>
      </p:sp>
      <p:sp>
        <p:nvSpPr>
          <p:cNvPr id="50" name="Textplatzhalter 2" descr="Projektname" title="Projektname">
            <a:extLst>
              <a:ext uri="{FF2B5EF4-FFF2-40B4-BE49-F238E27FC236}">
                <a16:creationId xmlns:a16="http://schemas.microsoft.com/office/drawing/2014/main" id="{365642D4-4242-4798-8C16-BF6CA0510C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dirty="0"/>
              <a:t>Maand / Jaar</a:t>
            </a:r>
          </a:p>
        </p:txBody>
      </p:sp>
    </p:spTree>
    <p:extLst>
      <p:ext uri="{BB962C8B-B14F-4D97-AF65-F5344CB8AC3E}">
        <p14:creationId xmlns:p14="http://schemas.microsoft.com/office/powerpoint/2010/main" val="50414085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öf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3">
            <a:extLst>
              <a:ext uri="{FF2B5EF4-FFF2-40B4-BE49-F238E27FC236}">
                <a16:creationId xmlns:a16="http://schemas.microsoft.com/office/drawing/2014/main" id="{5D67AF61-09C3-473D-8210-6D79521836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924" y="213556"/>
            <a:ext cx="8461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1159DE16-5AEA-4769-AB62-F263D83DFD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Lijst en beschrijving van voltooide werkzaamheden/resultaten en volgende werkzaamheden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C0DD64D2-188A-4B80-8C66-E75F009A3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Beschrijf problemen en situaties waarover de opdrachtgever/stuurgroep moet beslissen, incl. faseovergang.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37FCF304-DDAC-4690-BEC6-C486DC4B33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1pPr>
            <a:lvl2pPr marL="360363" indent="-177800"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</a:defRPr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Beschrijving van de risico's en de maatregelen die zijn genomen om ze te vermijden/verminderen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42B1DFA3-99DB-4B4A-8A79-CEEB3484D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Voer activiteiten in met oorspronkelijke (basislijn) en geplande voltooiingsdatum</a:t>
            </a:r>
          </a:p>
        </p:txBody>
      </p:sp>
      <p:sp>
        <p:nvSpPr>
          <p:cNvPr id="30" name="Textplatzhalter 4" descr="Kurzbeschrieb Projekt" title="Projektbeschreibung">
            <a:extLst>
              <a:ext uri="{FF2B5EF4-FFF2-40B4-BE49-F238E27FC236}">
                <a16:creationId xmlns:a16="http://schemas.microsoft.com/office/drawing/2014/main" id="{19D874B8-64D1-46A5-A22E-B1B87C08F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871157"/>
            <a:ext cx="1591097" cy="112579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Korte projectbeschrijving (eisen en doelstellingen)</a:t>
            </a:r>
          </a:p>
        </p:txBody>
      </p:sp>
      <p:sp>
        <p:nvSpPr>
          <p:cNvPr id="31" name="Textplatzhalter 4" descr="Beschreibung von Nutzen und Kosten" title="Kosten/Nutzen">
            <a:extLst>
              <a:ext uri="{FF2B5EF4-FFF2-40B4-BE49-F238E27FC236}">
                <a16:creationId xmlns:a16="http://schemas.microsoft.com/office/drawing/2014/main" id="{724AEA4A-4DE8-451D-BA08-4F1F7DF9CB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Kwalitatieve en kwantitatieve beschrijving van de business case, inclusief kerncijfers</a:t>
            </a:r>
          </a:p>
        </p:txBody>
      </p:sp>
      <p:sp>
        <p:nvSpPr>
          <p:cNvPr id="32" name="Textplatzhalter 4" descr="Name Projektleiter" title="Projektleiter">
            <a:extLst>
              <a:ext uri="{FF2B5EF4-FFF2-40B4-BE49-F238E27FC236}">
                <a16:creationId xmlns:a16="http://schemas.microsoft.com/office/drawing/2014/main" id="{CB5CB81D-8BC7-4A34-B3DB-210F90F3BC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Naam, voornaam projectleider</a:t>
            </a:r>
          </a:p>
        </p:txBody>
      </p:sp>
      <p:sp>
        <p:nvSpPr>
          <p:cNvPr id="33" name="Textplatzhalter 4" descr="Name Projektsponsor" title="Projektsponsor">
            <a:extLst>
              <a:ext uri="{FF2B5EF4-FFF2-40B4-BE49-F238E27FC236}">
                <a16:creationId xmlns:a16="http://schemas.microsoft.com/office/drawing/2014/main" id="{DBE39F3D-917D-4E71-90FA-1F24FFEB03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Naam, voornaam opdrachtgever</a:t>
            </a:r>
          </a:p>
        </p:txBody>
      </p:sp>
      <p:sp>
        <p:nvSpPr>
          <p:cNvPr id="34" name="Textplatzhalter 4" descr="Kürzel Mitglieder Projektausschuss" title="Projektausschuss">
            <a:extLst>
              <a:ext uri="{FF2B5EF4-FFF2-40B4-BE49-F238E27FC236}">
                <a16:creationId xmlns:a16="http://schemas.microsoft.com/office/drawing/2014/main" id="{852FF2B4-A361-4BA0-BB4A-EE33B9D2F3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Leden stuurcomité</a:t>
            </a:r>
          </a:p>
        </p:txBody>
      </p:sp>
      <p:sp>
        <p:nvSpPr>
          <p:cNvPr id="35" name="Textplatzhalter 4" descr="Projekt Nummer" title="Projekt Nummer">
            <a:extLst>
              <a:ext uri="{FF2B5EF4-FFF2-40B4-BE49-F238E27FC236}">
                <a16:creationId xmlns:a16="http://schemas.microsoft.com/office/drawing/2014/main" id="{8A52358D-8471-411D-8FDE-63F8C1778A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Soort project</a:t>
            </a:r>
          </a:p>
        </p:txBody>
      </p:sp>
      <p:sp>
        <p:nvSpPr>
          <p:cNvPr id="36" name="Textplatzhalter 4" descr="Monat / Jahr des Rapports" title="Monat / Jahr">
            <a:extLst>
              <a:ext uri="{FF2B5EF4-FFF2-40B4-BE49-F238E27FC236}">
                <a16:creationId xmlns:a16="http://schemas.microsoft.com/office/drawing/2014/main" id="{B833E394-B2DD-4FC6-BC1E-54F24F88CF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Project klasse</a:t>
            </a:r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D0CD213E-4BE6-4B07-BC64-2981E33150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Totaal goedgekeurde kosten</a:t>
            </a:r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7138AD01-E773-44E8-B205-7BE4B7272C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Geraamde totale kosten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3CF86DDA-5048-464E-807B-39DFD797A3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Bestelde goederen / dienst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70DD037B-684D-4CBF-A1FE-6EAE5990E9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Factuur geplaatst</a:t>
            </a:r>
          </a:p>
        </p:txBody>
      </p:sp>
      <p:sp>
        <p:nvSpPr>
          <p:cNvPr id="41" name="Textplatzhalter 4">
            <a:extLst>
              <a:ext uri="{FF2B5EF4-FFF2-40B4-BE49-F238E27FC236}">
                <a16:creationId xmlns:a16="http://schemas.microsoft.com/office/drawing/2014/main" id="{EDF1406D-9D10-46DD-9ACA-2BE84E11D38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Basislijn </a:t>
            </a:r>
          </a:p>
        </p:txBody>
      </p:sp>
      <p:sp>
        <p:nvSpPr>
          <p:cNvPr id="42" name="Textplatzhalter 4">
            <a:extLst>
              <a:ext uri="{FF2B5EF4-FFF2-40B4-BE49-F238E27FC236}">
                <a16:creationId xmlns:a16="http://schemas.microsoft.com/office/drawing/2014/main" id="{098169FA-6F40-4F53-BF95-77F11F4092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huidig(e)</a:t>
            </a:r>
          </a:p>
        </p:txBody>
      </p:sp>
      <p:sp>
        <p:nvSpPr>
          <p:cNvPr id="43" name="Textplatzhalter 4" descr="Budget in kCHF" title="Budget">
            <a:extLst>
              <a:ext uri="{FF2B5EF4-FFF2-40B4-BE49-F238E27FC236}">
                <a16:creationId xmlns:a16="http://schemas.microsoft.com/office/drawing/2014/main" id="{13830872-658A-4FB2-8A46-9BBE88A354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>
                <a:solidFill>
                  <a:schemeClr val="tx1"/>
                </a:solidFill>
              </a:defRPr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nl-NL" dirty="0"/>
              <a:t>Goedgekeurde begroting CAPEX en OPEX</a:t>
            </a:r>
          </a:p>
        </p:txBody>
      </p:sp>
      <p:sp>
        <p:nvSpPr>
          <p:cNvPr id="44" name="Textplatzhalter 2" descr="Projektname" title="Projektname">
            <a:extLst>
              <a:ext uri="{FF2B5EF4-FFF2-40B4-BE49-F238E27FC236}">
                <a16:creationId xmlns:a16="http://schemas.microsoft.com/office/drawing/2014/main" id="{F6575646-3D8E-4079-8984-0E5F050D953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dirty="0"/>
              <a:t>Voer projectnaam in</a:t>
            </a:r>
          </a:p>
        </p:txBody>
      </p:sp>
      <p:sp>
        <p:nvSpPr>
          <p:cNvPr id="50" name="Textplatzhalter 2" descr="Projektname" title="Projektname">
            <a:extLst>
              <a:ext uri="{FF2B5EF4-FFF2-40B4-BE49-F238E27FC236}">
                <a16:creationId xmlns:a16="http://schemas.microsoft.com/office/drawing/2014/main" id="{E276BFF4-DDFC-41F1-8ACA-02EBDDC2733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tx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dirty="0"/>
              <a:t>Maand / Jaar</a:t>
            </a:r>
          </a:p>
        </p:txBody>
      </p:sp>
    </p:spTree>
    <p:extLst>
      <p:ext uri="{BB962C8B-B14F-4D97-AF65-F5344CB8AC3E}">
        <p14:creationId xmlns:p14="http://schemas.microsoft.com/office/powerpoint/2010/main" val="260283325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K:\07-0 Orior Gruppe\Vorlagen\ORIOR Logo_5Star_Excellence in Food_NEU\Logo_Orior5Star_Excellence_cmyk_300dpi.jpg">
            <a:extLst>
              <a:ext uri="{FF2B5EF4-FFF2-40B4-BE49-F238E27FC236}">
                <a16:creationId xmlns:a16="http://schemas.microsoft.com/office/drawing/2014/main" id="{A8F1863A-F74A-455D-B1F9-98E3CD124D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38547"/>
            <a:ext cx="7921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FA7F96E2-74F1-43D0-AD15-4EE638F21F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35150" y="662865"/>
            <a:ext cx="7058025" cy="6078503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marL="357188" indent="-176213"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536575"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370013"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sz="1200" b="1" dirty="0">
              <a:latin typeface="Calibri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EC26E2A4-C776-45C5-AD73-AE637F53BD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77564"/>
            <a:ext cx="1584325" cy="323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34" tIns="45717" rIns="91434" bIns="45717" anchor="ctr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CH" altLang="de-DE" sz="16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14AECDC9-8073-4EF2-864D-9D43C88711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1052214"/>
            <a:ext cx="1584325" cy="325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34" tIns="45717" rIns="91434" bIns="45717" anchor="ctr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CH" altLang="de-DE" sz="16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28" name="Picture 2" descr="K:\07-0 Orior Gruppe\Vorlagen\ORIOR Logo_5Star_Excellence in Food_NEU\Logo_Orior5Star_Excellence_cmyk_300dpi.jpg">
            <a:extLst>
              <a:ext uri="{FF2B5EF4-FFF2-40B4-BE49-F238E27FC236}">
                <a16:creationId xmlns:a16="http://schemas.microsoft.com/office/drawing/2014/main" id="{D81B67CF-036B-4F6A-B69F-3F9901349B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38547"/>
            <a:ext cx="7921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3">
            <a:extLst>
              <a:ext uri="{FF2B5EF4-FFF2-40B4-BE49-F238E27FC236}">
                <a16:creationId xmlns:a16="http://schemas.microsoft.com/office/drawing/2014/main" id="{32057DBC-981D-4E8D-B656-9C2F8CF2E3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1412576"/>
            <a:ext cx="1584325" cy="5327615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  <a:effectLst/>
        </p:spPr>
        <p:txBody>
          <a:bodyPr lIns="71996" tIns="89994" rIns="71996" bIns="71996"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sz="1100" b="1" dirty="0">
                <a:latin typeface="Calibri" pitchFamily="34" charset="0"/>
              </a:rPr>
              <a:t>Beschrijving van het project</a:t>
            </a: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nl-NL" sz="1100" b="1" dirty="0">
                <a:solidFill>
                  <a:srgbClr val="000000"/>
                </a:solidFill>
                <a:latin typeface="Calibri" pitchFamily="34" charset="0"/>
              </a:rPr>
              <a:t>Business Case</a:t>
            </a:r>
          </a:p>
          <a:p>
            <a:pPr eaLnBrk="1" hangingPunct="1">
              <a:defRPr/>
            </a:pPr>
            <a:endParaRPr lang="de-CH" altLang="de-DE" sz="1100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nl-NL" sz="1100" b="1" dirty="0">
                <a:latin typeface="Calibri" pitchFamily="34" charset="0"/>
              </a:rPr>
              <a:t>Project Manager</a:t>
            </a:r>
          </a:p>
          <a:p>
            <a:pPr eaLnBrk="1" hangingPunct="1">
              <a:defRPr/>
            </a:pPr>
            <a:endParaRPr lang="de-CH" altLang="de-DE" sz="1100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nl-NL" sz="1100" b="1" dirty="0">
                <a:latin typeface="Calibri" pitchFamily="34" charset="0"/>
              </a:rPr>
              <a:t>Opdrachtgever</a:t>
            </a:r>
          </a:p>
          <a:p>
            <a:pPr eaLnBrk="1" hangingPunct="1">
              <a:defRPr/>
            </a:pPr>
            <a:endParaRPr lang="de-CH" altLang="de-DE" sz="1100" b="1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nl-NL" sz="1100" b="1" dirty="0">
                <a:latin typeface="Calibri" pitchFamily="34" charset="0"/>
              </a:rPr>
              <a:t>Projectbeheer</a:t>
            </a:r>
          </a:p>
          <a:p>
            <a:pPr eaLnBrk="1" hangingPunct="1">
              <a:defRPr/>
            </a:pPr>
            <a:endParaRPr lang="de-CH" altLang="de-DE" sz="1100" b="1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nl-NL" sz="1100" b="1" dirty="0">
                <a:latin typeface="Calibri" pitchFamily="34" charset="0"/>
              </a:rPr>
              <a:t>Begroting (</a:t>
            </a:r>
            <a:r>
              <a:rPr lang="nl-NL" sz="1100" b="1" dirty="0" err="1">
                <a:latin typeface="Calibri" pitchFamily="34" charset="0"/>
              </a:rPr>
              <a:t>kEUR</a:t>
            </a:r>
            <a:r>
              <a:rPr lang="nl-NL" sz="1100" b="1" dirty="0">
                <a:latin typeface="Calibri" pitchFamily="34" charset="0"/>
              </a:rPr>
              <a:t>)</a:t>
            </a: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9624058D-92DD-4D99-B8BD-9AAAC7F297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37188" y="750589"/>
            <a:ext cx="3384550" cy="2230438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/>
          <a:lstStyle>
            <a:lvl1pPr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266700" algn="l"/>
                <a:tab pos="1706563" algn="l"/>
                <a:tab pos="2513013" algn="l"/>
              </a:tabLst>
              <a:defRPr/>
            </a:pPr>
            <a:r>
              <a:rPr lang="nl-NL" sz="1100" b="1" i="1" dirty="0">
                <a:latin typeface="Calibri" pitchFamily="34" charset="0"/>
              </a:rPr>
              <a:t>Mijlpalen </a:t>
            </a:r>
            <a:r>
              <a:rPr lang="de-CH" altLang="de-DE" sz="1100" b="1" dirty="0">
                <a:latin typeface="Calibri" pitchFamily="34" charset="0"/>
              </a:rPr>
              <a:t>	</a:t>
            </a:r>
            <a:r>
              <a:rPr lang="de-CH" altLang="de-DE" sz="1100" u="sng" dirty="0">
                <a:latin typeface="Calibri" pitchFamily="34" charset="0"/>
              </a:rPr>
              <a:t>Plan</a:t>
            </a:r>
            <a:r>
              <a:rPr lang="de-CH" altLang="de-DE" sz="1100" dirty="0">
                <a:latin typeface="Calibri" pitchFamily="34" charset="0"/>
              </a:rPr>
              <a:t>	</a:t>
            </a:r>
            <a:r>
              <a:rPr lang="de-CH" altLang="de-DE" sz="1100" u="sng" dirty="0" err="1">
                <a:latin typeface="Calibri" pitchFamily="34" charset="0"/>
              </a:rPr>
              <a:t>Projectie</a:t>
            </a:r>
            <a:endParaRPr lang="de-CH" altLang="de-DE" sz="1100" u="sng" dirty="0">
              <a:latin typeface="Calibri" pitchFamily="34" charset="0"/>
            </a:endParaRP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5B870943-29DB-4D98-B001-B6BDBE67A2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8175" y="1844377"/>
            <a:ext cx="3449638" cy="1136650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NL" sz="1200" b="1" i="1" dirty="0">
                <a:latin typeface="Calibri" pitchFamily="34" charset="0"/>
              </a:rPr>
              <a:t>Kostenoverzicht </a:t>
            </a:r>
            <a:r>
              <a:rPr lang="nl-NL" sz="1000" i="1" dirty="0">
                <a:latin typeface="Calibri" pitchFamily="34" charset="0"/>
              </a:rPr>
              <a:t>(in 1'000 EUR)</a:t>
            </a: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E84929E7-3101-495F-BB17-0FC91A3968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8175" y="750589"/>
            <a:ext cx="3449638" cy="1008063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/>
          <a:lstStyle>
            <a:lvl1pPr eaLnBrk="0" hangingPunct="0">
              <a:spcBef>
                <a:spcPct val="20000"/>
              </a:spcBef>
              <a:buChar char="-"/>
              <a:tabLst>
                <a:tab pos="2154238" algn="l"/>
                <a:tab pos="43021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tabLst>
                <a:tab pos="2154238" algn="l"/>
                <a:tab pos="4302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tabLst>
                <a:tab pos="2154238" algn="l"/>
                <a:tab pos="430212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tabLst>
                <a:tab pos="2154238" algn="l"/>
                <a:tab pos="430212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tabLst>
                <a:tab pos="2154238" algn="l"/>
                <a:tab pos="43021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154238" algn="l"/>
                <a:tab pos="43021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154238" algn="l"/>
                <a:tab pos="43021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154238" algn="l"/>
                <a:tab pos="43021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154238" algn="l"/>
                <a:tab pos="43021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nl-NL" sz="1100" b="1" i="1" dirty="0">
                <a:latin typeface="Calibri" pitchFamily="34" charset="0"/>
              </a:rPr>
              <a:t>Overzicht status 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Tx/>
              <a:buNone/>
              <a:tabLst>
                <a:tab pos="265113" algn="ctr"/>
                <a:tab pos="1438275" algn="ctr"/>
                <a:tab pos="2514600" algn="ctr"/>
                <a:tab pos="4302125" algn="l"/>
              </a:tabLst>
              <a:defRPr/>
            </a:pPr>
            <a:r>
              <a:rPr lang="de-CH" altLang="de-DE" sz="1100" dirty="0">
                <a:latin typeface="Calibri" pitchFamily="34" charset="0"/>
              </a:rPr>
              <a:t>	</a:t>
            </a:r>
            <a:r>
              <a:rPr lang="nl-NL" sz="1100" dirty="0">
                <a:latin typeface="Calibri" pitchFamily="34" charset="0"/>
              </a:rPr>
              <a:t>  Kosten 	  Tijdschema 	Risico</a:t>
            </a:r>
            <a:endParaRPr lang="de-CH" altLang="de-DE" sz="1100" dirty="0">
              <a:latin typeface="Calibri" pitchFamily="34" charset="0"/>
            </a:endParaRPr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3E4C64E9-8624-478D-A8EC-D2780BC66D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8175" y="3054052"/>
            <a:ext cx="6913563" cy="1895064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nl-NL" sz="1100" b="1" i="1" dirty="0">
                <a:latin typeface="Calibri" pitchFamily="34" charset="0"/>
              </a:rPr>
              <a:t>Verwezenlijkingen, vooruitgang en volgende stappen</a:t>
            </a:r>
          </a:p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Calibri" pitchFamily="34" charset="0"/>
              </a:rPr>
              <a:t>		</a:t>
            </a:r>
            <a:endParaRPr lang="de-CH" altLang="de-DE" sz="1100" dirty="0"/>
          </a:p>
          <a:p>
            <a:pPr eaLnBrk="1" hangingPunct="1">
              <a:defRPr/>
            </a:pPr>
            <a:endParaRPr lang="de-CH" altLang="de-DE" dirty="0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3906C3AD-546A-4006-A813-1FEA327146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37188" y="5019947"/>
            <a:ext cx="3384550" cy="1649413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-"/>
              <a:tabLst>
                <a:tab pos="266700" algn="l"/>
                <a:tab pos="2692400" algn="l"/>
                <a:tab pos="43037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tabLst>
                <a:tab pos="266700" algn="l"/>
                <a:tab pos="2692400" algn="l"/>
                <a:tab pos="43037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tabLst>
                <a:tab pos="266700" algn="l"/>
                <a:tab pos="2692400" algn="l"/>
                <a:tab pos="430371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tabLst>
                <a:tab pos="266700" algn="l"/>
                <a:tab pos="2692400" algn="l"/>
                <a:tab pos="4303713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tabLst>
                <a:tab pos="266700" algn="l"/>
                <a:tab pos="2692400" algn="l"/>
                <a:tab pos="430371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2692400" algn="l"/>
                <a:tab pos="430371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2692400" algn="l"/>
                <a:tab pos="430371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2692400" algn="l"/>
                <a:tab pos="430371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2692400" algn="l"/>
                <a:tab pos="430371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266700" algn="l"/>
                <a:tab pos="2065338" algn="l"/>
                <a:tab pos="2955925" algn="l"/>
              </a:tabLst>
              <a:defRPr/>
            </a:pPr>
            <a:r>
              <a:rPr lang="nl-NL" sz="1100" b="1" i="1" dirty="0">
                <a:latin typeface="Calibri" pitchFamily="34" charset="0"/>
              </a:rPr>
              <a:t>Risicofactoren</a:t>
            </a:r>
            <a:endParaRPr lang="de-CH" altLang="de-DE" sz="1100" b="1" i="1" dirty="0">
              <a:latin typeface="Calibri" pitchFamily="34" charset="0"/>
            </a:endParaRP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26B37B13-3FB3-4193-8BD3-E4008C3E5A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8175" y="5019947"/>
            <a:ext cx="3449638" cy="1649413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nl-NL" sz="1100" b="1" i="1" dirty="0">
                <a:latin typeface="+mj-lt"/>
              </a:rPr>
              <a:t>Problemen en noodzakelijke beslissingen</a:t>
            </a:r>
          </a:p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+mj-lt"/>
              </a:rPr>
              <a:t>		</a:t>
            </a:r>
            <a:endParaRPr lang="de-CH" altLang="de-DE" sz="1100" dirty="0">
              <a:latin typeface="+mj-lt"/>
            </a:endParaRPr>
          </a:p>
          <a:p>
            <a:pPr eaLnBrk="1" hangingPunct="1">
              <a:defRPr/>
            </a:pPr>
            <a:endParaRPr lang="de-CH" altLang="de-DE" sz="1100" dirty="0">
              <a:latin typeface="+mj-lt"/>
            </a:endParaRP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3FE612B6-C432-4060-A7D3-C8B096DA8290}"/>
              </a:ext>
            </a:extLst>
          </p:cNvPr>
          <p:cNvSpPr txBox="1">
            <a:spLocks/>
          </p:cNvSpPr>
          <p:nvPr userDrawn="1"/>
        </p:nvSpPr>
        <p:spPr>
          <a:xfrm>
            <a:off x="1908175" y="2060277"/>
            <a:ext cx="3527425" cy="287337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541338" algn="l"/>
                <a:tab pos="1255713" algn="l"/>
                <a:tab pos="1971675" algn="l"/>
                <a:tab pos="2687638" algn="l"/>
                <a:tab pos="4127500" algn="l"/>
              </a:tabLst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tabLst>
                <a:tab pos="627063" algn="l"/>
                <a:tab pos="1255713" algn="l"/>
                <a:tab pos="1881188" algn="l"/>
                <a:tab pos="2603500" algn="l"/>
                <a:tab pos="4127500" algn="l"/>
              </a:tabLst>
              <a:defRPr/>
            </a:pPr>
            <a:r>
              <a:rPr lang="de-DE" dirty="0"/>
              <a:t>	</a:t>
            </a:r>
            <a:r>
              <a:rPr lang="nl-NL" dirty="0"/>
              <a:t> Goedgekeurd    Raming     Vastgelegd     Uitgegeven</a:t>
            </a:r>
            <a:endParaRPr lang="de-DE" dirty="0"/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2D013B01-49BB-4F1A-8C6C-D2530BAEE11A}"/>
              </a:ext>
            </a:extLst>
          </p:cNvPr>
          <p:cNvSpPr txBox="1">
            <a:spLocks/>
          </p:cNvSpPr>
          <p:nvPr userDrawn="1"/>
        </p:nvSpPr>
        <p:spPr>
          <a:xfrm>
            <a:off x="1908175" y="2276177"/>
            <a:ext cx="576263" cy="64770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541338" algn="l"/>
                <a:tab pos="1255713" algn="l"/>
                <a:tab pos="1971675" algn="l"/>
                <a:tab pos="2687638" algn="l"/>
                <a:tab pos="4127500" algn="l"/>
              </a:tabLst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sz="900" dirty="0"/>
              <a:t>Capex</a:t>
            </a:r>
          </a:p>
          <a:p>
            <a:pPr eaLnBrk="1" hangingPunct="1">
              <a:defRPr/>
            </a:pPr>
            <a:r>
              <a:rPr lang="de-DE" sz="900" dirty="0" err="1"/>
              <a:t>Opex</a:t>
            </a:r>
            <a:endParaRPr lang="de-DE" sz="900" dirty="0"/>
          </a:p>
          <a:p>
            <a:pPr eaLnBrk="1" hangingPunct="1">
              <a:defRPr/>
            </a:pPr>
            <a:r>
              <a:rPr lang="de-DE" sz="900" dirty="0" err="1"/>
              <a:t>Totaal</a:t>
            </a:r>
            <a:endParaRPr lang="de-DE" sz="900" dirty="0"/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C64049B9-C542-4AB2-B1AD-507C98F3E1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188640"/>
            <a:ext cx="1584325" cy="411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34" tIns="45717" rIns="91434" bIns="45717" anchor="ctr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1600" b="1" dirty="0">
                <a:solidFill>
                  <a:srgbClr val="002060"/>
                </a:solidFill>
                <a:latin typeface="Calibri" pitchFamily="34" charset="0"/>
              </a:rPr>
              <a:t>Projekt Cockpit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8EF06C88-A3DF-45D9-8E92-BD71EA8EB8E7}"/>
              </a:ext>
            </a:extLst>
          </p:cNvPr>
          <p:cNvSpPr txBox="1"/>
          <p:nvPr userDrawn="1"/>
        </p:nvSpPr>
        <p:spPr>
          <a:xfrm>
            <a:off x="251520" y="6608972"/>
            <a:ext cx="1057275" cy="12311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CH" altLang="de-DE" sz="800" b="1" dirty="0">
                <a:latin typeface="Avenir LT Std 35 Light" panose="020B0402020203020204" pitchFamily="34" charset="0"/>
              </a:rPr>
              <a:t>Pagina </a:t>
            </a:r>
            <a:fld id="{8393C344-A568-4347-AC9D-4B47007FC1E3}" type="slidenum">
              <a:rPr lang="de-CH" altLang="de-DE" sz="800" b="1" smtClean="0">
                <a:latin typeface="Avenir LT Std 35 Light" panose="020B0402020203020204" pitchFamily="34" charset="0"/>
              </a:rPr>
              <a:pPr eaLnBrk="1" hangingPunct="1">
                <a:defRPr/>
              </a:pPr>
              <a:t>‹Nr.›</a:t>
            </a:fld>
            <a:endParaRPr lang="de-CH" altLang="de-DE" sz="800" b="1" dirty="0">
              <a:latin typeface="Avenir LT Std 35 Light" panose="020B0402020203020204" pitchFamily="34" charset="0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7F7F2F21-383C-4D0F-B173-5F60F62C197A}"/>
              </a:ext>
            </a:extLst>
          </p:cNvPr>
          <p:cNvSpPr/>
          <p:nvPr userDrawn="1"/>
        </p:nvSpPr>
        <p:spPr>
          <a:xfrm>
            <a:off x="2051720" y="1196752"/>
            <a:ext cx="432718" cy="43204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groen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oranje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rood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FA2C3B8C-0890-4B1E-9FD8-0537B7845BDF}"/>
              </a:ext>
            </a:extLst>
          </p:cNvPr>
          <p:cNvSpPr/>
          <p:nvPr userDrawn="1"/>
        </p:nvSpPr>
        <p:spPr>
          <a:xfrm>
            <a:off x="3239169" y="1202716"/>
            <a:ext cx="432718" cy="43204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groen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oranje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rood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6BF143D-9909-46B6-BFBE-FD08835554ED}"/>
              </a:ext>
            </a:extLst>
          </p:cNvPr>
          <p:cNvSpPr/>
          <p:nvPr userDrawn="1"/>
        </p:nvSpPr>
        <p:spPr>
          <a:xfrm>
            <a:off x="4308786" y="1196752"/>
            <a:ext cx="432718" cy="43204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groen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oranje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rood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87" r:id="rId2"/>
    <p:sldLayoutId id="2147483888" r:id="rId3"/>
    <p:sldLayoutId id="2147483899" r:id="rId4"/>
    <p:sldLayoutId id="2147483883" r:id="rId5"/>
    <p:sldLayoutId id="2147483885" r:id="rId6"/>
    <p:sldLayoutId id="2147483896" r:id="rId7"/>
    <p:sldLayoutId id="2147483882" r:id="rId8"/>
    <p:sldLayoutId id="2147483886" r:id="rId9"/>
    <p:sldLayoutId id="2147483884" r:id="rId10"/>
    <p:sldLayoutId id="214748387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C680DD-7829-450F-8B5F-DDEB6C6A8F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1EE4C0-EF21-4D9A-BD00-C5FFB6C3B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CC54CC-3572-406C-847C-732B903A8D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AF70A5-59C5-4377-891C-EED689B9D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CBF133C-D757-4257-88AD-FCD52A4793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4125DC1-4F6B-47BA-8322-D8910D586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C031822-7901-4780-9033-F5D4DFD22E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8C22613-F52B-44C5-88D3-4682CCD005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6C033C7-555C-4FB4-A896-A06B98F824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02118FF-7A8E-450F-9926-68442D6692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63EB1E9-C7FD-42B2-A149-7E833FE0B7B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C7C4DA9-145A-4141-B48F-77A47DB15A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4945ED8-C79B-4A6B-9D0A-4B92595D98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2F1DC8D-EFB7-4DFE-8CD3-D2F79AA54E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FF23D227-6351-4935-8D09-58AA8D7AE8C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8A0790CE-B044-41E1-9498-4004178476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1AEF65D2-9689-4B83-806F-7766CD1FCE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5686285-0475-4EBF-B21F-985D1BE9467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2E9EA01-D23F-43C6-8575-8244681E43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8576205A-2895-44CB-A98D-A986AA57CAE8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3713544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Statusberich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yyyymm - Cockpit Chart Capex - Template mit Bsp (002).ppt  -  Schreibgeschützt  -  Kompatibilitätsmodus" id="{DF9E579B-F4BA-4EBC-BAC9-D004EA3B2544}" vid="{376F7FA9-1BCC-4317-946A-FA304D58196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ORIOR-yyyymm-Statusbericht-Cockpit-Chart-Capex-mit-Bsp-V1-0</Template>
  <TotalTime>0</TotalTime>
  <Words>0</Words>
  <Application>Microsoft Office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Avenir LT Std 35 Light</vt:lpstr>
      <vt:lpstr>Avenir LT Std 45 Book</vt:lpstr>
      <vt:lpstr>Calibri</vt:lpstr>
      <vt:lpstr>Wingdings</vt:lpstr>
      <vt:lpstr>Projekt Statusbericht</vt:lpstr>
      <vt:lpstr>PowerPoint-Präsentation</vt:lpstr>
    </vt:vector>
  </TitlesOfParts>
  <Company>Streuli Pharma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Graf Stefan</dc:creator>
  <cp:lastModifiedBy>Graf Stefan</cp:lastModifiedBy>
  <cp:revision>11</cp:revision>
  <cp:lastPrinted>2015-07-27T09:53:08Z</cp:lastPrinted>
  <dcterms:created xsi:type="dcterms:W3CDTF">2022-03-24T08:44:00Z</dcterms:created>
  <dcterms:modified xsi:type="dcterms:W3CDTF">2022-05-13T18:35:02Z</dcterms:modified>
</cp:coreProperties>
</file>