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handoutMasterIdLst>
    <p:handoutMasterId r:id="rId4"/>
  </p:handoutMasterIdLst>
  <p:sldIdLst>
    <p:sldId id="302" r:id="rId2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FF9900"/>
    <a:srgbClr val="CC9900"/>
    <a:srgbClr val="00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51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450" y="102"/>
      </p:cViewPr>
      <p:guideLst>
        <p:guide orient="horz" pos="2160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f Stefan" userId="b9c50a31-b473-467f-954a-3aa6828cc6aa" providerId="ADAL" clId="{84727991-1034-4FE3-93AF-BE895CB8BF38}"/>
    <pc:docChg chg="undo redo addSld delSld addMainMaster delMainMaster modMainMaster">
      <pc:chgData name="Graf Stefan" userId="b9c50a31-b473-467f-954a-3aa6828cc6aa" providerId="ADAL" clId="{84727991-1034-4FE3-93AF-BE895CB8BF38}" dt="2022-05-13T08:00:04.340" v="14" actId="47"/>
      <pc:docMkLst>
        <pc:docMk/>
      </pc:docMkLst>
      <pc:sldChg chg="del">
        <pc:chgData name="Graf Stefan" userId="b9c50a31-b473-467f-954a-3aa6828cc6aa" providerId="ADAL" clId="{84727991-1034-4FE3-93AF-BE895CB8BF38}" dt="2022-05-13T07:58:57.521" v="5" actId="47"/>
        <pc:sldMkLst>
          <pc:docMk/>
          <pc:sldMk cId="1831659648" sldId="300"/>
        </pc:sldMkLst>
      </pc:sldChg>
      <pc:sldChg chg="new del">
        <pc:chgData name="Graf Stefan" userId="b9c50a31-b473-467f-954a-3aa6828cc6aa" providerId="ADAL" clId="{84727991-1034-4FE3-93AF-BE895CB8BF38}" dt="2022-05-13T08:00:04.340" v="14" actId="47"/>
        <pc:sldMkLst>
          <pc:docMk/>
          <pc:sldMk cId="2339218042" sldId="301"/>
        </pc:sldMkLst>
      </pc:sldChg>
      <pc:sldChg chg="new">
        <pc:chgData name="Graf Stefan" userId="b9c50a31-b473-467f-954a-3aa6828cc6aa" providerId="ADAL" clId="{84727991-1034-4FE3-93AF-BE895CB8BF38}" dt="2022-05-13T08:00:02.718" v="13" actId="680"/>
        <pc:sldMkLst>
          <pc:docMk/>
          <pc:sldMk cId="2600229183" sldId="302"/>
        </pc:sldMkLst>
      </pc:sldChg>
      <pc:sldMasterChg chg="modSp mod">
        <pc:chgData name="Graf Stefan" userId="b9c50a31-b473-467f-954a-3aa6828cc6aa" providerId="ADAL" clId="{84727991-1034-4FE3-93AF-BE895CB8BF38}" dt="2022-05-13T07:59:22.053" v="12" actId="20577"/>
        <pc:sldMasterMkLst>
          <pc:docMk/>
          <pc:sldMasterMk cId="0" sldId="2147483689"/>
        </pc:sldMasterMkLst>
        <pc:spChg chg="mod">
          <ac:chgData name="Graf Stefan" userId="b9c50a31-b473-467f-954a-3aa6828cc6aa" providerId="ADAL" clId="{84727991-1034-4FE3-93AF-BE895CB8BF38}" dt="2022-05-13T07:59:22.053" v="12" actId="20577"/>
          <ac:spMkLst>
            <pc:docMk/>
            <pc:sldMasterMk cId="0" sldId="2147483689"/>
            <ac:spMk id="32" creationId="{74EEA0DD-4284-4952-926F-B2F33C5A0634}"/>
          </ac:spMkLst>
        </pc:spChg>
      </pc:sldMasterChg>
      <pc:sldMasterChg chg="add del addSldLayout delSldLayout">
        <pc:chgData name="Graf Stefan" userId="b9c50a31-b473-467f-954a-3aa6828cc6aa" providerId="ADAL" clId="{84727991-1034-4FE3-93AF-BE895CB8BF38}" dt="2022-05-13T07:58:46.129" v="3" actId="2696"/>
        <pc:sldMasterMkLst>
          <pc:docMk/>
          <pc:sldMasterMk cId="30461866" sldId="2147483945"/>
        </pc:sldMasterMkLst>
        <pc:sldLayoutChg chg="add del">
          <pc:chgData name="Graf Stefan" userId="b9c50a31-b473-467f-954a-3aa6828cc6aa" providerId="ADAL" clId="{84727991-1034-4FE3-93AF-BE895CB8BF38}" dt="2022-05-13T07:58:46.098" v="2" actId="2696"/>
          <pc:sldLayoutMkLst>
            <pc:docMk/>
            <pc:sldMasterMk cId="30461866" sldId="2147483945"/>
            <pc:sldLayoutMk cId="929174675" sldId="214748395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8A1BC401-6ADD-4D8F-8991-6D31FDD1BB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2AA4A2-4A86-4E7F-836C-1AA23B5B56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0091774-3071-4068-9AE4-E7FC91FF5253}" type="datetimeFigureOut">
              <a:rPr lang="de-DE" altLang="de-DE"/>
              <a:pPr>
                <a:defRPr/>
              </a:pPr>
              <a:t>13.05.2022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239AE4-A52C-4DC8-9046-6566A93444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13D373-0E70-4D93-86BF-4681292827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6B528D-A35D-4FD9-A0BA-B1878DEEC6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393D0BFB-C7C9-4C7B-B0FD-7100589880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F906D1-204D-4A17-9FCB-59C99769EA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807FBE7-FDF9-4ECE-9B22-30C966FD14FE}" type="datetimeFigureOut">
              <a:rPr lang="de-DE" altLang="de-DE"/>
              <a:pPr>
                <a:defRPr/>
              </a:pPr>
              <a:t>13.05.2022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7F9CD75-32DD-4E4C-894F-91186E6241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CBA3305-7E64-4353-B0D2-6AA3DC155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Mastertextformat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6AE09F-7661-4093-B41D-E75979CF3F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B5D2FA-5AD0-4AA3-A5FC-2E8EAAC03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56A09F-16D9-4607-8AF0-9AA641889E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0A3D9E5D-9DEB-4136-A63A-5E45A14459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CC3DE497-28BC-41FA-B95E-1DDB995E3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DBDBF41B-9C67-41BF-B175-6EFB0D3960C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1EB0DC2B-C747-4E22-98F1-DDC1459405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628CC845-08F5-4319-8BBA-84D8771948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1" name="Textplatzhalter 20">
            <a:extLst>
              <a:ext uri="{FF2B5EF4-FFF2-40B4-BE49-F238E27FC236}">
                <a16:creationId xmlns:a16="http://schemas.microsoft.com/office/drawing/2014/main" id="{3DB3DD54-1871-40BF-8782-D8F730DFAF5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2" name="Textplatzhalter 20">
            <a:extLst>
              <a:ext uri="{FF2B5EF4-FFF2-40B4-BE49-F238E27FC236}">
                <a16:creationId xmlns:a16="http://schemas.microsoft.com/office/drawing/2014/main" id="{09A94791-374D-40D5-BD35-F4547034AFB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4" name="Textplatzhalter 9">
            <a:extLst>
              <a:ext uri="{FF2B5EF4-FFF2-40B4-BE49-F238E27FC236}">
                <a16:creationId xmlns:a16="http://schemas.microsoft.com/office/drawing/2014/main" id="{3B774162-5656-4C5B-A7C0-1FE11A8BDB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0C8638D1-849A-47FB-984B-4FCCCF6CDED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0D361EF9-D30E-4AD6-AD13-50063529BB8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35B55222-C8CA-446D-A7CA-83765176D4C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6F032E79-BE34-42EC-A79A-360CE2454A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837FB4E6-DE98-4C80-9321-F3E49184437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C0A4A97B-D07B-4072-859A-142D706DB6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080D10BD-AD29-4FEE-AEDD-F907013B23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BCD6AC78-16E4-4CF0-9378-FDD64A51FE7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B5DB57BA-2909-457E-A804-6C7054F6B2E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95E2EDE8-A09E-483D-B6B6-BF12455414A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11AB305F-561A-4A6E-B249-9D31AF270C1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4A2857B3-2420-4153-8A1E-3CE87F48A1A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01DC4B39-981F-445D-869C-B0F59CAAC0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9" name="Textplatzhalter 2" descr="Projektname">
            <a:extLst>
              <a:ext uri="{FF2B5EF4-FFF2-40B4-BE49-F238E27FC236}">
                <a16:creationId xmlns:a16="http://schemas.microsoft.com/office/drawing/2014/main" id="{15AC7154-0288-4268-9818-C82F977935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60" name="Textplatzhalter 17">
            <a:extLst>
              <a:ext uri="{FF2B5EF4-FFF2-40B4-BE49-F238E27FC236}">
                <a16:creationId xmlns:a16="http://schemas.microsoft.com/office/drawing/2014/main" id="{373FD3E0-4813-4023-9646-BC04E0C9C88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28746073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stin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23">
            <a:extLst>
              <a:ext uri="{FF2B5EF4-FFF2-40B4-BE49-F238E27FC236}">
                <a16:creationId xmlns:a16="http://schemas.microsoft.com/office/drawing/2014/main" id="{095BD38E-9D25-4F22-9594-8FD9783F70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3663"/>
            <a:ext cx="7683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01F1A8E2-9074-4E1A-8107-414644533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542519BA-F413-4F08-8608-850CDDCBE0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9C93163E-5BE3-4AC6-A409-1823125DF2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0BC9F6B9-9F60-4C1B-8AAA-E064C7607DD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B36A7E3A-05A7-4937-8B93-29C57EFB28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49B3AE60-EE99-4BF7-851C-B25D13FB8C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82D6EF3A-8111-421A-A3C6-8EED393CF1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CCBAE3F9-976D-441C-B218-25939F5684F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06A1CCA4-AC78-40C0-9D41-CF131F4691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39525105-4E5D-4EAE-A49B-54F096A3062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E614DF08-162C-4DC8-BD06-6ABFCAF078B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E88764A9-206C-4558-9776-066D414181E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515CB5E5-7635-46CE-9C6E-9C55F05FE1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E3F51AFE-4B5A-41DE-9C1E-54254E6B664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BCB6D7FB-4F7A-45D4-96F7-BBF84172DF0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D6C72DC0-D2AD-48DF-942F-E85153253B1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3397ED13-D1F8-4D4C-A0F6-63D5A242943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E6B85F3A-7B8E-495E-B314-97CA50E38A5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24D4B5F5-B479-4D8E-A844-10FA3DAE8FB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368483A8-62F0-4223-9DBE-8FCE82E52DD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BF706557-9CEA-4A66-B600-FF927E17ECF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69A41DD0-0905-4BA3-B63B-EA49FDEA17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62875931-2C34-498F-BC49-9FB79D9E40D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41417580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ap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www.orior.ch/fileadmin/_processed_/csm_Rapelli_NEU_ed9459eed5.png">
            <a:extLst>
              <a:ext uri="{FF2B5EF4-FFF2-40B4-BE49-F238E27FC236}">
                <a16:creationId xmlns:a16="http://schemas.microsoft.com/office/drawing/2014/main" id="{25ED7930-6E30-46E3-B60B-A20AA38720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80963"/>
            <a:ext cx="119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0510B1EF-13A9-42C8-B7F1-5A26EF2FA0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76AAA6FA-D724-4EC0-9B51-A085C1EC1A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17CC9923-4508-4BB9-BA1A-81617C9BE90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F1CBBCB9-08CB-467F-B21D-2E02A36C969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071EA5B9-290B-445E-80CC-503C81B3D4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2B146221-6E1F-4B35-975B-3EB8449BD1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287126F2-80FD-4E0A-A848-DA227614E02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1175D8B6-EF01-4FB8-A983-01E1F7DFBF3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32061990-DDC9-490E-8AE4-85941316AD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4ABD9F19-7A37-4B25-9F58-D3E17D7E4D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3BE2C95F-EC66-4032-B06C-5045DCE0C94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17D90E84-2DB9-4B13-849D-13782782094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ACFCB913-4DFD-4F4F-AAED-D6830600052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693D7ADE-7059-4C35-8122-F665AFDE457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78EAE42C-1C18-4B97-9423-A9528C26D69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7974F03C-555A-4BFE-B131-A9B301F907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3E033B04-6022-4893-B375-32767E0FDEC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83325D09-4D14-4B58-9EEB-94A6DB3701D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321D411B-3BE2-4C58-9448-3B94F79EAB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C3D21FED-70C0-4CDD-9E5A-2B5945FFE55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E711ABE7-7296-4694-A524-CDC5FACE46A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A1F208FA-744C-4F5B-B497-6DFAA4DCC5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AC0766C8-FBC3-4683-AB8B-78E587A1A6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406774238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ert Spi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84A389-BF28-40A3-9A86-34A783914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346"/>
            <a:ext cx="579499" cy="558251"/>
          </a:xfrm>
          <a:prstGeom prst="rect">
            <a:avLst/>
          </a:prstGeom>
        </p:spPr>
      </p:pic>
      <p:sp>
        <p:nvSpPr>
          <p:cNvPr id="33" name="Textplatzhalter 9">
            <a:extLst>
              <a:ext uri="{FF2B5EF4-FFF2-40B4-BE49-F238E27FC236}">
                <a16:creationId xmlns:a16="http://schemas.microsoft.com/office/drawing/2014/main" id="{48BA8263-0297-4A8A-B5FE-5066703B5FA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7C8CC00C-0059-48F9-A08C-4AB7658287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840F3FB7-AECC-46CB-9908-6084D0EF3D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374FA337-9A78-49CC-9C5A-8306C3C8E7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57B5FC1B-4DC2-4267-8606-62BB3606E5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2" name="Textplatzhalter 20">
            <a:extLst>
              <a:ext uri="{FF2B5EF4-FFF2-40B4-BE49-F238E27FC236}">
                <a16:creationId xmlns:a16="http://schemas.microsoft.com/office/drawing/2014/main" id="{AE20F3FA-6A17-4B56-BA77-5517E60575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76FF3BC9-6579-4F0C-A2AF-DCB37C6869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FFF9DBD1-94D2-491E-BC4E-51B99AF1C8B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E9304B38-D8C2-4F07-9DEF-04986675902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C031AD1D-24B4-434D-9C1E-682F0D7602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F8A24EAB-2352-4E34-8C16-A1FAD39C542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96DF7B68-734C-4C04-BD01-A9673082C7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76265C87-37E1-4CCC-A92E-F3FA6F4A33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77EB9A42-8D34-46C1-9FD2-0035E82FAEC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4A9BE956-7E5B-4B07-9866-33E30F431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734E02FE-7CAC-4F8A-B7D4-1CE942A5E5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46C50AB8-1BDF-4D75-A1DA-9A6443A4789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AA1F4872-1040-48DA-913D-5709E8E2001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C47CED16-23FD-47C6-87D9-B3E2C905CD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B1B7F4AE-4F56-4F23-87D0-F83922F3748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A5AA733A-175B-4B1A-BB8A-076227E2FA9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9" name="Textplatzhalter 2" descr="Projektname">
            <a:extLst>
              <a:ext uri="{FF2B5EF4-FFF2-40B4-BE49-F238E27FC236}">
                <a16:creationId xmlns:a16="http://schemas.microsoft.com/office/drawing/2014/main" id="{458C288E-BE42-4A2D-8046-F2A6BE20A6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60" name="Textplatzhalter 17">
            <a:extLst>
              <a:ext uri="{FF2B5EF4-FFF2-40B4-BE49-F238E27FC236}">
                <a16:creationId xmlns:a16="http://schemas.microsoft.com/office/drawing/2014/main" id="{E3E6681C-AB41-4CB9-933C-372E86E8446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17727956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23">
            <a:extLst>
              <a:ext uri="{FF2B5EF4-FFF2-40B4-BE49-F238E27FC236}">
                <a16:creationId xmlns:a16="http://schemas.microsoft.com/office/drawing/2014/main" id="{F536852F-1A44-40A9-8A9E-8F643E86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79388"/>
            <a:ext cx="863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D5C002C4-EDE4-4462-923B-4EB810A3FCC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3BF43BB1-47A4-458F-B844-00F63E8FFBC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FC4E8E87-BD87-42D8-9B0E-7798B5E172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474F52D1-B41E-4B27-8967-C8878EFDE1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E70A4A3C-3B1B-45DD-BC0A-663D7283C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53A2B131-CADE-4F97-BD8A-9CECFC84A4B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3B43A3D5-1A63-4069-AB70-5CE9E75281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88BCEBFD-3631-4BD3-909F-557D34EB7CE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AE42A14D-777B-43C8-B27B-17DFA70D0F3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B03F211E-89E2-4984-8F4A-60826F63894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6FBBE6E5-22E5-4247-8798-9C5097164BA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BE3ED752-7C03-4FF4-A490-2F6E7C36D9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11F19759-D66C-4D2A-A643-E99356AFCBC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17C8467A-A06F-48F3-A8DA-EA986DAA68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133F33C8-32E5-413E-9B5F-B1A1323DCA5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25F3DFB2-CD95-4058-A7FF-8F8529514EE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42EB5BA5-48A9-4D55-BC30-6889E6CB550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4802F069-4221-40C6-B5B3-F1F6DF5A7A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4885FC09-BCFD-486A-87FA-8595DA23CBC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93E0D5BB-C381-433E-9624-29C5F143D9D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B3510BA7-26EC-44AF-B196-0942B84886F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C9BD7C4A-9ED3-41AD-A3EC-66D8EE2E58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990F3AAC-FC87-4A8F-BE6F-EC2E015E75F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179117188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F257E7F-13C8-42F8-A9DF-2BFFDE3F4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3871" y="116631"/>
            <a:ext cx="1094513" cy="453901"/>
          </a:xfrm>
          <a:prstGeom prst="rect">
            <a:avLst/>
          </a:prstGeom>
        </p:spPr>
      </p:pic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3A1DFEAE-5605-4144-84C7-AC5C7054BD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BB118248-82FA-4EE0-AD1F-61B80C2AA28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3C4AA0FA-D5CD-43FB-BB49-B15037F015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BC936D8C-DA4A-4B75-843E-46C8A89D7FB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1644F889-10DF-4581-9803-C8AE2CF8CF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1" name="Textplatzhalter 20">
            <a:extLst>
              <a:ext uri="{FF2B5EF4-FFF2-40B4-BE49-F238E27FC236}">
                <a16:creationId xmlns:a16="http://schemas.microsoft.com/office/drawing/2014/main" id="{E4CD8826-5405-4980-BF71-DFED8DF8134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2" name="Textplatzhalter 20">
            <a:extLst>
              <a:ext uri="{FF2B5EF4-FFF2-40B4-BE49-F238E27FC236}">
                <a16:creationId xmlns:a16="http://schemas.microsoft.com/office/drawing/2014/main" id="{6E62650E-01A8-48DA-AA4F-BD2D985A7B9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4" name="Textplatzhalter 9">
            <a:extLst>
              <a:ext uri="{FF2B5EF4-FFF2-40B4-BE49-F238E27FC236}">
                <a16:creationId xmlns:a16="http://schemas.microsoft.com/office/drawing/2014/main" id="{71B1C85E-0B5E-42BE-9EF8-8316871A8D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369729C0-9168-4C89-96DA-ADE1EFEF65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1DE1F325-4DA3-44FB-8ECF-7BBE357A71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43DBB99B-643A-466E-B218-8B5E3B9686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6455FE2E-720A-4F2B-93B0-24A48E94B6A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82C9AC9F-A9F1-4814-B506-ADE981AD9D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B0FDD7A8-FFC0-4893-9D35-93496F56CED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AA5674B6-ACD3-4614-97D8-14ABFA745A9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2CD1E410-B98D-4ED4-98E2-88D6711C572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E75C0AC2-1EDD-46A0-84A7-FB1209AD510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98275C62-A855-43FB-B6F3-1A381A6A50F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9F8D501B-D8C3-4024-88B2-3611CCCFAF1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8C1AE24D-1CC7-4453-899D-8FD45DCB4C6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D45D5D51-DCC0-4C39-8B51-F0D5698A15E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8" name="Textplatzhalter 2" descr="Projektname">
            <a:extLst>
              <a:ext uri="{FF2B5EF4-FFF2-40B4-BE49-F238E27FC236}">
                <a16:creationId xmlns:a16="http://schemas.microsoft.com/office/drawing/2014/main" id="{E39A0CFF-A8F3-4846-A50F-47850EC8772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59" name="Textplatzhalter 17">
            <a:extLst>
              <a:ext uri="{FF2B5EF4-FFF2-40B4-BE49-F238E27FC236}">
                <a16:creationId xmlns:a16="http://schemas.microsoft.com/office/drawing/2014/main" id="{0F17DF20-9E7B-4B7F-84B7-60DFD9CF745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41879393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li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2" descr="http://www.orior.ch/fileadmin/_processed_/csm_Culinor_Foot_Group_sm_f37ea4506e.png">
            <a:extLst>
              <a:ext uri="{FF2B5EF4-FFF2-40B4-BE49-F238E27FC236}">
                <a16:creationId xmlns:a16="http://schemas.microsoft.com/office/drawing/2014/main" id="{24F0CD06-B79D-444C-91B8-F20C50F02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863"/>
            <a:ext cx="13335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BF95B59A-4DB0-4C3D-91F1-EB7C7FDA9C0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236A8A67-E767-45EE-AC30-441D165E6B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DE0BB4B9-D93A-4BB0-B995-7B9AD9F0D8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E421A2DB-301C-4D8D-8233-37D011C108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FB2D9A17-C134-4A0D-B7F4-CC986A3C86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1085A8F0-B950-461F-8EF0-B353CE4BB49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00DC338A-99F1-4ED5-8C43-69398C820D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299C83AE-E2CF-412E-87A2-742B3E54F9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C7F4107F-FB8F-4834-8B92-D94A8631742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C14BA3D7-0169-46DB-8032-807AF82B44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8AD734B7-0079-42FA-9614-2B2ED6D690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46CB5BA6-9326-4D73-A2EB-2894CA4D2C8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FAB383C5-CE42-4C3F-A451-462C81A1439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B8320AB0-A8BF-4E81-BA13-60962C9F0EE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5F0EA529-47A0-4BB1-BDFF-ADCCE3ED47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7E00200D-150F-4878-8ED5-BB4813C3AF2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CBF24ACB-7176-4489-B72E-B909D7AAB86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6C91A554-AD17-4533-B97D-B9665629A1B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84D14003-6B37-4D9B-B4C3-ACFAA1C17A6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76B1748F-2CC3-4036-AF9A-8E5B14BF815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1104DB8C-BAA9-41BD-BEAE-2021BC2CA59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44F53D3B-13BE-4454-82C0-E19968C129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906453BE-05E5-4459-9AEE-5F7FB5435DF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428536534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http://www.orior.ch/fileadmin/_processed_/csm_fredag_bc93fe5468.png">
            <a:extLst>
              <a:ext uri="{FF2B5EF4-FFF2-40B4-BE49-F238E27FC236}">
                <a16:creationId xmlns:a16="http://schemas.microsoft.com/office/drawing/2014/main" id="{FEA25864-DCDD-4A8D-B47A-8F8650730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1266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05371FAE-AC8E-462C-BF6D-9F630A2B8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21A7E4A6-B8D9-4753-ABEA-BC356E0172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1AF5EDF6-90B2-42B5-BE9F-9ECC5EC4E0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9F61BB8D-0453-428E-AE6E-6E42DAA934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1402E046-1227-4BDB-B274-B3D5D925A73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7441123D-A55D-42E6-B1BC-18C80D9FE7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C1F5D374-D3F2-40A0-A170-89559AF630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45220056-5B10-4A7B-AD3C-87200B6217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F6E067AA-0C3E-4D41-A6EE-87D1682F2E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5D124431-B551-4FAC-8242-1474E96657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12A6050D-EDD9-46BD-8175-AC679F51479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E5432C5A-FDDF-4A2E-87A1-54CECE1C47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6BAD747D-7943-443B-B496-F1B6BAAF6C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BC882AC9-AF4F-4A18-BEC3-5D89317DC0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2BC9E3AC-C206-448F-A472-A93992961AD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0F494906-8EAF-4AAB-9A58-A5A68617FBB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20614602-132B-4B92-827B-DDA2408D5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C7313B2A-0D29-4499-835E-D4892F217E2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55906745-B0A3-46F5-B319-AF49CE8E4F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829218C3-2BCF-4FCD-97A5-D5530B59549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E0863154-6109-4756-9105-B0221A52BEA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77A07C88-7696-4DCC-9BF6-2F7558DBFB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BB63875B-97A3-4A6D-82D8-3B0B7E31C33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93175107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23">
            <a:extLst>
              <a:ext uri="{FF2B5EF4-FFF2-40B4-BE49-F238E27FC236}">
                <a16:creationId xmlns:a16="http://schemas.microsoft.com/office/drawing/2014/main" id="{4A7F5E83-2C1B-40F3-B539-EA93CB4C0D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98438"/>
            <a:ext cx="1196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79209241-F8F7-4788-92FA-BEF9E794E5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6703912F-DD98-45E9-837A-A82EE5E56A8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EE67861E-6E57-4E2B-830A-B9CBEE47B9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1442F2E6-C76A-4768-9B1E-30AAD49E2D9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C2F9D62A-F66D-46E9-AEA4-A92948267F6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A2905694-BC20-4984-B767-8E24D073D3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AAEDA605-0D5A-49CC-AD6E-181E0935AF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CD1D1FBC-1942-4C06-AD84-759CC4FC0A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5AF43BF6-9330-4530-A98A-E0B28E2E67D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DD86B7DC-C5CA-445C-9F35-706F9823F0D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D065C18F-0407-493B-B559-9B472B7A5F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D36001D1-717C-4833-9FF4-C1CDAF774E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B5D55920-ADFA-4B88-ACB5-FFFD068E93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1D11A609-9411-4237-B694-DAEC1DFC4BA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C67D2C05-9C39-404C-A9F9-063A0EC39D0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7C2D5701-4675-4652-9B24-326FA13DCDF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99A87294-B10F-4087-B2BD-FC7A22686CE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10A6BE2B-8038-480C-978F-39584F7257E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F68775D9-53D6-4AE5-AE2E-FE0CED93A62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B9ECF088-5559-4D24-895E-80253778A77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07FD5564-B3DD-48B9-8775-101C0A9C365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80D5C25E-1797-4B3F-9B62-99FF1633A8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4DFC7C31-806A-42F8-9DD2-39CEBF8C05A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21126368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 Pat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http://www.orior.ch/fileadmin/_processed_/csm_lepatron_6e4a7d6266.png">
            <a:extLst>
              <a:ext uri="{FF2B5EF4-FFF2-40B4-BE49-F238E27FC236}">
                <a16:creationId xmlns:a16="http://schemas.microsoft.com/office/drawing/2014/main" id="{6E0E882B-D158-4696-A406-98B896DACB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1266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4DCD4E70-654C-4882-9C15-3EB503EA4B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0A81BDDD-CC8D-4DD0-876A-E2E3B7B6CB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4E9C06E3-70A7-44BB-91C5-887F80B9026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EA90C874-9993-47CD-B81C-942E634816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874EBFDD-3386-45E9-AC88-E4EBAFF7EA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D03F05B9-64B0-4DF6-9463-954AB59AE5B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26DB57DC-1008-4697-904E-74A8B0A034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42117244-B255-400A-AD3A-F8320230566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B8DB1B81-776D-447A-A8E6-1CB9266244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271A6F91-1246-4230-ACAB-CD65136C93F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FA9944DF-654A-4AEB-B963-E5F8F4EA7B2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3EF9D7B8-BE30-4FBB-B2F5-52450F1B7E1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1FBE795A-8A29-46D1-A920-2CD209B62FD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77646E57-DC13-4860-AD8A-4D7E2CEF901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A757936E-B051-42AC-90B1-D6C91FC1885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945D6A0B-8DB0-4C6A-98AD-915EF1036E2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E1553385-049D-4EE9-966B-39294956B27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8450CEE6-F3CF-46FB-9630-C27ABE788E4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174A5097-0BF7-4233-88DE-E7390F33AEE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D432D95B-F8B4-44BB-857E-B85431F568D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A5C460A3-8AAB-4503-A135-872C85534DA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9FA25DF9-BBB8-451F-8C27-CD49662F224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4390226E-D9D4-443D-883F-254E1CF6A79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22547709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öf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23">
            <a:extLst>
              <a:ext uri="{FF2B5EF4-FFF2-40B4-BE49-F238E27FC236}">
                <a16:creationId xmlns:a16="http://schemas.microsoft.com/office/drawing/2014/main" id="{4E7B102B-A2D7-43DD-9035-C7994FDE44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5888"/>
            <a:ext cx="8461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7B27E3F3-23CD-475D-8C44-9800DEE4E7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4128" y="207103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1 in</a:t>
            </a:r>
          </a:p>
        </p:txBody>
      </p: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D6C7000B-6CF4-4B3A-8D31-EFA1D5A523B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9513" y="1772816"/>
            <a:ext cx="158417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Projectleider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440F865F-C358-43DD-851A-9521092B8E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9513" y="2636169"/>
            <a:ext cx="1584176" cy="20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Teamleden en functie</a:t>
            </a:r>
          </a:p>
        </p:txBody>
      </p:sp>
      <p:sp>
        <p:nvSpPr>
          <p:cNvPr id="41" name="Textplatzhalter 17">
            <a:extLst>
              <a:ext uri="{FF2B5EF4-FFF2-40B4-BE49-F238E27FC236}">
                <a16:creationId xmlns:a16="http://schemas.microsoft.com/office/drawing/2014/main" id="{AE397A12-F1F2-4375-AD20-6D1DFFE818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9512" y="5157192"/>
            <a:ext cx="1584176" cy="453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Naam, voornaam opdrachtgever</a:t>
            </a: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D613059A-682E-47B2-906F-99647DAEEC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9513" y="6021288"/>
            <a:ext cx="1584176" cy="598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venir LT Std 35 Light" panose="020B04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Geraamde uitvoeringskosten</a:t>
            </a:r>
          </a:p>
        </p:txBody>
      </p:sp>
      <p:sp>
        <p:nvSpPr>
          <p:cNvPr id="44" name="Textplatzhalter 20">
            <a:extLst>
              <a:ext uri="{FF2B5EF4-FFF2-40B4-BE49-F238E27FC236}">
                <a16:creationId xmlns:a16="http://schemas.microsoft.com/office/drawing/2014/main" id="{3D238967-8B0E-4E7E-B2B0-7A1A0AC9D8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13" y="635075"/>
            <a:ext cx="1584175" cy="3456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Avenir LT Std 45 Book" panose="020B05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Type project invoeren</a:t>
            </a:r>
          </a:p>
        </p:txBody>
      </p:sp>
      <p:sp>
        <p:nvSpPr>
          <p:cNvPr id="45" name="Textplatzhalter 20">
            <a:extLst>
              <a:ext uri="{FF2B5EF4-FFF2-40B4-BE49-F238E27FC236}">
                <a16:creationId xmlns:a16="http://schemas.microsoft.com/office/drawing/2014/main" id="{551FEBCD-6867-45E4-919D-2B1E159068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9513" y="1052017"/>
            <a:ext cx="1584175" cy="360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venir LT Std 35 Light" panose="020B0402020203020204" pitchFamily="34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nl-NL"/>
              <a:t>Project klasse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B12D266B-8274-42E8-9B7C-21689385C05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38247" y="1124744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438150" indent="-171450">
              <a:buFont typeface="Arial" panose="020B0604020202020204" pitchFamily="34" charset="0"/>
              <a:buChar char="•"/>
              <a:defRPr lang="de-DE" sz="1000" kern="1200" dirty="0" smtClean="0">
                <a:solidFill>
                  <a:schemeClr val="tx1"/>
                </a:solidFill>
                <a:latin typeface="Avenir LT Std 35 Light" panose="020B0402020203020204" pitchFamily="34" charset="0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uitgangssituatie</a:t>
            </a:r>
          </a:p>
          <a:p>
            <a:pPr marL="358775" lvl="1" indent="-92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</p:txBody>
      </p:sp>
      <p:sp>
        <p:nvSpPr>
          <p:cNvPr id="47" name="Textplatzhalter 9">
            <a:extLst>
              <a:ext uri="{FF2B5EF4-FFF2-40B4-BE49-F238E27FC236}">
                <a16:creationId xmlns:a16="http://schemas.microsoft.com/office/drawing/2014/main" id="{49FA570A-55D6-4810-B2B7-C37921AB8D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5716" y="3033341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eisen of het probleem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8" name="Textplatzhalter 9">
            <a:extLst>
              <a:ext uri="{FF2B5EF4-FFF2-40B4-BE49-F238E27FC236}">
                <a16:creationId xmlns:a16="http://schemas.microsoft.com/office/drawing/2014/main" id="{4E44FFAF-E85E-4702-A53D-FB91D2CF6D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10913" y="4977557"/>
            <a:ext cx="3312368" cy="1619795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oplossing / het product of de gewenste doelsituatie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9" name="Textplatzhalter 9">
            <a:extLst>
              <a:ext uri="{FF2B5EF4-FFF2-40B4-BE49-F238E27FC236}">
                <a16:creationId xmlns:a16="http://schemas.microsoft.com/office/drawing/2014/main" id="{75D0BA4C-202B-42D9-AB1B-8D79870B068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4128" y="2276872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2 in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DFCFE2EF-A145-41FE-BDFA-894FD585317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4128" y="245654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3 in</a:t>
            </a:r>
          </a:p>
        </p:txBody>
      </p:sp>
      <p:sp>
        <p:nvSpPr>
          <p:cNvPr id="51" name="Textplatzhalter 9">
            <a:extLst>
              <a:ext uri="{FF2B5EF4-FFF2-40B4-BE49-F238E27FC236}">
                <a16:creationId xmlns:a16="http://schemas.microsoft.com/office/drawing/2014/main" id="{1669FACC-7E89-4744-976F-A3B48C4EAD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724128" y="2654560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4 in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50A17150-47D6-4695-98F8-FFF28181AB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24128" y="2852936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5 in</a:t>
            </a:r>
          </a:p>
        </p:txBody>
      </p:sp>
      <p:sp>
        <p:nvSpPr>
          <p:cNvPr id="53" name="Textplatzhalter 9">
            <a:extLst>
              <a:ext uri="{FF2B5EF4-FFF2-40B4-BE49-F238E27FC236}">
                <a16:creationId xmlns:a16="http://schemas.microsoft.com/office/drawing/2014/main" id="{DF032DD9-5CE3-4013-9861-82F3806DB11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724128" y="3050951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6 in</a:t>
            </a:r>
          </a:p>
        </p:txBody>
      </p:sp>
      <p:sp>
        <p:nvSpPr>
          <p:cNvPr id="54" name="Textplatzhalter 9">
            <a:extLst>
              <a:ext uri="{FF2B5EF4-FFF2-40B4-BE49-F238E27FC236}">
                <a16:creationId xmlns:a16="http://schemas.microsoft.com/office/drawing/2014/main" id="{571172BE-C442-4508-AFEA-4C860047110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724128" y="3249327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Voer activiteit 7 in</a:t>
            </a:r>
          </a:p>
        </p:txBody>
      </p:sp>
      <p:sp>
        <p:nvSpPr>
          <p:cNvPr id="55" name="Textplatzhalter 9">
            <a:extLst>
              <a:ext uri="{FF2B5EF4-FFF2-40B4-BE49-F238E27FC236}">
                <a16:creationId xmlns:a16="http://schemas.microsoft.com/office/drawing/2014/main" id="{FF86E62E-DD1E-444C-B9F8-107101EF05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28184" y="1134105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Startdatum project invoeren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3F2D8374-AE29-4921-807C-55DF74DA55F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28184" y="1394054"/>
            <a:ext cx="1872208" cy="2160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sz="9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Einddatum project invoeren</a:t>
            </a:r>
          </a:p>
        </p:txBody>
      </p:sp>
      <p:sp>
        <p:nvSpPr>
          <p:cNvPr id="57" name="Textplatzhalter 9">
            <a:extLst>
              <a:ext uri="{FF2B5EF4-FFF2-40B4-BE49-F238E27FC236}">
                <a16:creationId xmlns:a16="http://schemas.microsoft.com/office/drawing/2014/main" id="{063A2E30-472D-4A77-AF18-8A5AFCF45C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6336" y="1771743"/>
            <a:ext cx="1224136" cy="155526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Font typeface="+mj-lt"/>
              <a:buNone/>
              <a:defRPr sz="600">
                <a:latin typeface="Avenir LT Std 35 Light" panose="020B0402020203020204" pitchFamily="34" charset="0"/>
              </a:defRPr>
            </a:lvl1pPr>
            <a:lvl2pPr marL="495300" indent="-228600">
              <a:buFont typeface="+mj-lt"/>
              <a:buAutoNum type="arabicPeriod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Tijdschaal (week, maand, kwartaal)</a:t>
            </a:r>
          </a:p>
        </p:txBody>
      </p:sp>
      <p:sp>
        <p:nvSpPr>
          <p:cNvPr id="58" name="Textplatzhalter 9">
            <a:extLst>
              <a:ext uri="{FF2B5EF4-FFF2-40B4-BE49-F238E27FC236}">
                <a16:creationId xmlns:a16="http://schemas.microsoft.com/office/drawing/2014/main" id="{75D57FF2-D876-4588-AA79-A4C1B2E301E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508104" y="3915247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het kwalitatieve en kwantitatieve economische voordeel, met inbegrip van duurzaamheid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9CE92D92-4EDB-42C5-9638-C0B8B36518B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512087" y="5449961"/>
            <a:ext cx="3312368" cy="1169938"/>
          </a:xfrm>
          <a:prstGeom prst="rect">
            <a:avLst/>
          </a:prstGeom>
        </p:spPr>
        <p:txBody>
          <a:bodyPr/>
          <a:lstStyle>
            <a:lvl1pPr marL="182563" indent="-182563">
              <a:buFont typeface="Wingdings" panose="05000000000000000000" pitchFamily="2" charset="2"/>
              <a:buChar char="§"/>
              <a:defRPr sz="1100">
                <a:latin typeface="Avenir LT Std 35 Light" panose="020B0402020203020204" pitchFamily="34" charset="0"/>
              </a:defRPr>
            </a:lvl1pPr>
            <a:lvl2pPr marL="358775" indent="-92075">
              <a:buFont typeface="Arial" panose="020B0604020202020204" pitchFamily="34" charset="0"/>
              <a:buChar char="•"/>
              <a:defRPr sz="1000">
                <a:latin typeface="Avenir LT Std 35 Light" panose="020B0402020203020204" pitchFamily="34" charset="0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Beschrijving van de risico's van het project - indien uitgevoerd en indien niet uitgevoerd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0" name="Textplatzhalter 2" descr="Projektname">
            <a:extLst>
              <a:ext uri="{FF2B5EF4-FFF2-40B4-BE49-F238E27FC236}">
                <a16:creationId xmlns:a16="http://schemas.microsoft.com/office/drawing/2014/main" id="{E6A465FF-C363-4C60-9F2C-FAAF9AECF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07703" y="116632"/>
            <a:ext cx="3816201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 smtClean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nl-NL"/>
              <a:t>Voer projectnaam in</a:t>
            </a:r>
          </a:p>
        </p:txBody>
      </p:sp>
      <p:sp>
        <p:nvSpPr>
          <p:cNvPr id="61" name="Textplatzhalter 17">
            <a:extLst>
              <a:ext uri="{FF2B5EF4-FFF2-40B4-BE49-F238E27FC236}">
                <a16:creationId xmlns:a16="http://schemas.microsoft.com/office/drawing/2014/main" id="{6C403399-8EEA-4F66-A43C-22B4D72D570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24128" y="116631"/>
            <a:ext cx="1080120" cy="45390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latin typeface="Avenir LT Std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168791153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30AF5842-68CB-4446-A95E-02ABA97EC160}"/>
              </a:ext>
            </a:extLst>
          </p:cNvPr>
          <p:cNvSpPr txBox="1"/>
          <p:nvPr userDrawn="1"/>
        </p:nvSpPr>
        <p:spPr>
          <a:xfrm>
            <a:off x="222667" y="6586204"/>
            <a:ext cx="105727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CH" altLang="de-DE" sz="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r>
              <a:rPr lang="de-CH" altLang="de-DE" sz="900" b="1" dirty="0">
                <a:latin typeface="Avenir LT Std 35 Light" panose="020B0402020203020204" pitchFamily="34" charset="0"/>
              </a:rPr>
              <a:t>Seite </a:t>
            </a:r>
            <a:fld id="{8393C344-A568-4347-AC9D-4B47007FC1E3}" type="slidenum">
              <a:rPr lang="de-CH" altLang="de-DE" sz="900" b="1" smtClean="0">
                <a:latin typeface="Avenir LT Std 35 Light" panose="020B0402020203020204" pitchFamily="34" charset="0"/>
              </a:rPr>
              <a:pPr eaLnBrk="1" hangingPunct="1">
                <a:defRPr/>
              </a:pPr>
              <a:t>‹Nr.›</a:t>
            </a:fld>
            <a:endParaRPr lang="de-CH" altLang="de-DE" sz="900" b="1" dirty="0">
              <a:latin typeface="Avenir LT Std 35 Light" panose="020B0402020203020204" pitchFamily="34" charset="0"/>
            </a:endParaRPr>
          </a:p>
        </p:txBody>
      </p:sp>
      <p:pic>
        <p:nvPicPr>
          <p:cNvPr id="1027" name="Picture 2" descr="K:\07-0 Orior Gruppe\Vorlagen\ORIOR Logo_5Star_Excellence in Food_NEU\Logo_Orior5Star_Excellence_cmyk_300dpi.jpg">
            <a:extLst>
              <a:ext uri="{FF2B5EF4-FFF2-40B4-BE49-F238E27FC236}">
                <a16:creationId xmlns:a16="http://schemas.microsoft.com/office/drawing/2014/main" id="{6226F11D-A9EC-4387-9275-36ECC4CD99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88913"/>
            <a:ext cx="7921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6AACDDAD-1A1B-4D14-A2E1-ED34850D9C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0238" y="641350"/>
            <a:ext cx="7064375" cy="610076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357188" indent="-1762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536575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00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sz="1200" b="1" dirty="0">
              <a:latin typeface="Calibri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25C9547-738B-45B4-8B3A-23CBD975DE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42938"/>
            <a:ext cx="1655762" cy="32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5809CA96-4FCF-4A5E-9BF3-E2A070653D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052513"/>
            <a:ext cx="1655762" cy="325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64D4A0A7-3F5B-48B2-89AD-4BCF4FBA74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6188" y="2027238"/>
            <a:ext cx="144462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6F54CCF2-F0FA-49D8-B42E-F5806507F4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6188" y="2027238"/>
            <a:ext cx="1152525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1041" name="Textfeld 1">
            <a:extLst>
              <a:ext uri="{FF2B5EF4-FFF2-40B4-BE49-F238E27FC236}">
                <a16:creationId xmlns:a16="http://schemas.microsoft.com/office/drawing/2014/main" id="{201DB367-8459-4DE7-A9BA-81604538D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8475" y="2025650"/>
            <a:ext cx="288925" cy="1474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1.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2.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3.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4.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5.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6.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de-CH" altLang="de-DE" sz="1000" dirty="0">
                <a:latin typeface="Avenir LT Std 35 Light" panose="020B0402020203020204" pitchFamily="34" charset="0"/>
              </a:rPr>
              <a:t>7.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480218B2-C8DD-4669-8551-686087FFDB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1695450"/>
            <a:ext cx="576263" cy="28892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EE009A89-1368-4CFB-A836-4554EB3294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3400" y="2068513"/>
            <a:ext cx="3186113" cy="19843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0720DAC2-9081-4529-BF6E-A9D97792AF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6188" y="1695450"/>
            <a:ext cx="576262" cy="28892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5EA7BEF4-B4A4-4EAC-AB49-841AF93F5A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2027238"/>
            <a:ext cx="142875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A7921241-416B-4FA7-8F28-AA490DEEC4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2027238"/>
            <a:ext cx="144463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15C5E135-F667-47DD-B375-F5C0C98EF3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9788" y="2027238"/>
            <a:ext cx="144462" cy="14716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A28635DB-EC4B-4BEE-AFD3-FFD2FD8941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3400" y="2476500"/>
            <a:ext cx="3186113" cy="2000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C38B5374-F37B-458A-8A4A-024CDCEF8C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08638" y="2865438"/>
            <a:ext cx="3186112" cy="2000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10CAFCE8-09AA-403A-9DFC-7A6ADEE961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3400" y="3259138"/>
            <a:ext cx="3186113" cy="20002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Avenir LT Std 35 Light" panose="020B0402020203020204" pitchFamily="34" charset="0"/>
              </a:rPr>
              <a:t>		</a:t>
            </a:r>
            <a:endParaRPr lang="de-CH" altLang="de-DE" sz="1100" dirty="0">
              <a:latin typeface="Avenir LT Std 35 Light" panose="020B04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35 Light" panose="020B0402020203020204" pitchFamily="3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74EEA0DD-4284-4952-926F-B2F33C5A0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463675"/>
            <a:ext cx="1655762" cy="5278438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txBody>
          <a:bodyPr lIns="71996" tIns="89994" rIns="71996" bIns="71996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z="1100" b="1" dirty="0">
                <a:latin typeface="Avenir LT Std 45 Book" panose="020B0502020203020204" pitchFamily="34" charset="0"/>
              </a:rPr>
              <a:t>Project Manager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r>
              <a:rPr lang="nl-NL" sz="1100" b="1" dirty="0">
                <a:latin typeface="Avenir LT Std 45 Book" panose="020B0502020203020204" pitchFamily="34" charset="0"/>
              </a:rPr>
              <a:t>Team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r>
              <a:rPr lang="nl-NL" sz="1100" b="1" dirty="0">
                <a:latin typeface="Avenir LT Std 45 Book" panose="020B0502020203020204" pitchFamily="34" charset="0"/>
              </a:rPr>
              <a:t>Projectsponsor</a:t>
            </a: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r>
              <a:rPr lang="nl-NL" sz="1100" b="1">
                <a:solidFill>
                  <a:srgbClr val="000000"/>
                </a:solidFill>
                <a:latin typeface="Avenir LT Std 45 Book" panose="020B0502020203020204" pitchFamily="34" charset="0"/>
              </a:rPr>
              <a:t>Kosten (EUR)</a:t>
            </a:r>
            <a:endParaRPr lang="nl-NL" sz="1100" b="1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45 Book" panose="020B0502020203020204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Avenir LT Std 55 Roman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Avenir LT Std 55 Roman" pitchFamily="34" charset="0"/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C1093764-E3FB-4539-8BFC-ECD4CF0D29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600" y="692150"/>
            <a:ext cx="3449638" cy="2898775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/>
              <a:defRPr/>
            </a:pPr>
            <a:r>
              <a:rPr lang="nl-NL" sz="1200" b="1" i="1">
                <a:latin typeface="Avenir LT Std 45 Book" panose="020B0502020203020204" pitchFamily="34" charset="0"/>
              </a:rPr>
              <a:t>Ruw projectplan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tabLst/>
              <a:defRPr/>
            </a:pPr>
            <a:r>
              <a:rPr lang="nl-NL" sz="800" b="0" i="0">
                <a:latin typeface="Avenir LT Std 45 Book" panose="020B0502020203020204" pitchFamily="34" charset="0"/>
                <a:ea typeface="ＭＳ Ｐゴシック" pitchFamily="34" charset="-128"/>
                <a:cs typeface="Arial" charset="0"/>
              </a:rPr>
              <a:t>(</a:t>
            </a:r>
            <a:r>
              <a:rPr lang="nl-NL" sz="800" i="1">
                <a:solidFill>
                  <a:schemeClr val="tx1"/>
                </a:solidFill>
                <a:latin typeface="Avenir LT Std 35 Light" panose="020B0402020203020204" pitchFamily="34" charset="0"/>
                <a:ea typeface="ＭＳ Ｐゴシック" pitchFamily="34" charset="-128"/>
                <a:cs typeface="Arial" charset="0"/>
              </a:rPr>
              <a:t>Staven en activiteiten aan grafiek toevoegen)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/>
              <a:defRPr/>
            </a:pPr>
            <a:r>
              <a:rPr lang="nl-NL" sz="1100" i="1">
                <a:latin typeface="Avenir LT Std 35 Light" panose="020B0402020203020204" pitchFamily="34" charset="0"/>
              </a:rPr>
              <a:t>Start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/>
              <a:defRPr/>
            </a:pPr>
            <a:r>
              <a:rPr lang="nl-NL" sz="1100" i="1">
                <a:latin typeface="Avenir LT Std 35 Light" panose="020B0402020203020204" pitchFamily="34" charset="0"/>
              </a:rPr>
              <a:t>Einde</a:t>
            </a:r>
          </a:p>
          <a:p>
            <a:pPr marL="171450" indent="-1714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/>
              <a:defRPr/>
            </a:pPr>
            <a:endParaRPr lang="de-CH" altLang="de-DE" sz="1100" u="sng" dirty="0">
              <a:latin typeface="Calibri" pitchFamily="34" charset="0"/>
            </a:endParaRPr>
          </a:p>
        </p:txBody>
      </p:sp>
      <p:sp>
        <p:nvSpPr>
          <p:cNvPr id="37" name="Rectangle 43">
            <a:extLst>
              <a:ext uri="{FF2B5EF4-FFF2-40B4-BE49-F238E27FC236}">
                <a16:creationId xmlns:a16="http://schemas.microsoft.com/office/drawing/2014/main" id="{F9386B0A-2A8A-4EC2-AE7D-2170E56908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63738" y="692150"/>
            <a:ext cx="3421062" cy="5976938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sz="1200" b="1" i="1">
                <a:latin typeface="Avenir LT Std 45 Book" panose="020B0502020203020204" pitchFamily="34" charset="0"/>
              </a:rPr>
              <a:t>Vereisten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nl-NL" sz="1100" i="1">
                <a:latin typeface="Avenir LT Std 45 Book" panose="020B0502020203020204" pitchFamily="34" charset="0"/>
              </a:rPr>
              <a:t>Initiële situatie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nl-NL" sz="1100" i="1">
                <a:latin typeface="Avenir LT Std 45 Book" panose="020B0502020203020204" pitchFamily="34" charset="0"/>
              </a:rPr>
              <a:t>Vereisten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endParaRPr lang="de-CH" altLang="de-DE" sz="1100" i="1" dirty="0">
              <a:latin typeface="Avenir LT Std 45 Book" panose="020B0502020203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  <a:defRPr/>
            </a:pPr>
            <a:r>
              <a:rPr lang="nl-NL" sz="1100" i="1">
                <a:latin typeface="Avenir LT Std 45 Book" panose="020B0502020203020204" pitchFamily="34" charset="0"/>
              </a:rPr>
              <a:t>Beoogd doel/resultaten</a:t>
            </a:r>
          </a:p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de-CH" altLang="de-DE" sz="1000" i="1" dirty="0">
              <a:latin typeface="Calibri" pitchFamily="34" charset="0"/>
            </a:endParaRP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8DCFF8F1-C896-41CE-B9AA-ABA1BBD51F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600" y="3675063"/>
            <a:ext cx="3449638" cy="146050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nl-NL" sz="1200" b="1" i="1">
                <a:latin typeface="Avenir LT Std 45 Book" panose="020B0502020203020204" pitchFamily="34" charset="0"/>
              </a:rPr>
              <a:t>Economische efficiëntie en voordeel</a:t>
            </a:r>
          </a:p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nl-NL" sz="1100" b="1">
                <a:latin typeface="Avenir LT Std 45 Book" panose="020B05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5FA19A03-3F61-4CA5-B725-01E5DD2F70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5600" y="5229225"/>
            <a:ext cx="3449638" cy="1439862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nl-NL" sz="1200" b="1" i="1">
                <a:latin typeface="Avenir LT Std 45 Book" panose="020B0502020203020204" pitchFamily="34" charset="0"/>
              </a:rPr>
              <a:t>Risico's</a:t>
            </a:r>
          </a:p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nl-NL" sz="1100" b="1">
                <a:latin typeface="Avenir LT Std 45 Book" panose="020B0502020203020204" pitchFamily="34" charset="0"/>
              </a:rPr>
              <a:t>		</a:t>
            </a:r>
          </a:p>
          <a:p>
            <a:pPr eaLnBrk="1" hangingPunct="1">
              <a:defRPr/>
            </a:pPr>
            <a:endParaRPr lang="de-CH" altLang="de-DE" sz="1100" dirty="0">
              <a:latin typeface="Avenir LT Std 45 Book" panose="020B0502020203020204" pitchFamily="34" charset="0"/>
            </a:endParaRP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646AE0C1-361D-405E-A4BE-2A49CBCA3E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46049"/>
            <a:ext cx="1655762" cy="411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sz="1600" b="1" dirty="0">
                <a:solidFill>
                  <a:srgbClr val="002060"/>
                </a:solidFill>
                <a:latin typeface="Calibri" pitchFamily="34" charset="0"/>
              </a:rPr>
              <a:t>Projectprofiel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19" r:id="rId2"/>
    <p:sldLayoutId id="2147483936" r:id="rId3"/>
    <p:sldLayoutId id="2147483938" r:id="rId4"/>
    <p:sldLayoutId id="2147483929" r:id="rId5"/>
    <p:sldLayoutId id="2147483935" r:id="rId6"/>
    <p:sldLayoutId id="2147483934" r:id="rId7"/>
    <p:sldLayoutId id="2147483933" r:id="rId8"/>
    <p:sldLayoutId id="2147483932" r:id="rId9"/>
    <p:sldLayoutId id="2147483931" r:id="rId10"/>
    <p:sldLayoutId id="214748393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94B9D1-8075-45F7-8209-B2958EF548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288BC4-0935-4271-9B72-48226F25FB2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CC95D8-783B-4573-B4AB-61F7C597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416FD3-1D88-462F-AE10-0F970D9259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F186175-4FD9-4B26-8FC6-ACDA280BD4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BD9A00F-9045-4B11-A019-0FAB349FF9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81358C2-59FE-4E7D-A45A-B8D33373704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CA5C2B-2A7A-46B6-B913-11F857177B8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4FDD1A3-C99D-4C16-983B-74572C6BBA6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1ACD435-4DC4-475F-B5CD-23B5527E66F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51997C2-9F39-49B1-BF76-ED0F97C4C86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96A347B-906A-40C0-87CD-0D97FF3FCCB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63FF5A6-C37F-480F-95CC-B9CBFFE59E8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AA30765-CAE1-40E8-913B-4A6893FFF0A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A966C60-872D-4D12-B282-5DD83C082CE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03E7CEBC-4C2B-48C7-B576-110C0D32BE8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B490A5EE-A0A9-446D-A983-D36B5892578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A7656F3-365B-41B7-B693-335AD4924BA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E61BE18-002A-4939-BAFA-CB72FC127EB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48D8D42D-FBEA-4807-A75B-94F034B084D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6A62826-667D-466D-90FB-57772F844DD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D215A53D-40CD-4ED9-893E-63CAC1F5D17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6466AE9-4CFC-4201-9559-F5E8052E54E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0229183"/>
      </p:ext>
    </p:extLst>
  </p:cSld>
  <p:clrMapOvr>
    <a:masterClrMapping/>
  </p:clrMapOvr>
</p:sld>
</file>

<file path=ppt/theme/theme1.xml><?xml version="1.0" encoding="utf-8"?>
<a:theme xmlns:a="http://schemas.openxmlformats.org/drawingml/2006/main" name="Capex Projekt Char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yyymm - Projekt Charter - Steckbrief - Template.ppt  -  Schreibgeschützt  -  Kompatibilitätsmodus" id="{CD99CD85-938B-44F6-97B4-ACDEB20A360A}" vid="{DB8B17B8-8F8C-4990-BC12-0FC948059BF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ORIOR-yyyymm-Steckbrief-Projekt-Charter-Template-V1-0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Avenir LT Std 35 Light</vt:lpstr>
      <vt:lpstr>Avenir LT Std 45 Book</vt:lpstr>
      <vt:lpstr>Avenir LT Std 55 Roman</vt:lpstr>
      <vt:lpstr>Calibri</vt:lpstr>
      <vt:lpstr>Wingdings</vt:lpstr>
      <vt:lpstr>Capex Projekt Charter</vt:lpstr>
      <vt:lpstr>PowerPoint-Präsentation</vt:lpstr>
    </vt:vector>
  </TitlesOfParts>
  <Company>Streuli Pharma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 Stefan</dc:creator>
  <cp:lastModifiedBy>Graf Stefan</cp:lastModifiedBy>
  <cp:revision>8</cp:revision>
  <cp:lastPrinted>2021-10-29T13:35:35Z</cp:lastPrinted>
  <dcterms:created xsi:type="dcterms:W3CDTF">2022-03-24T07:55:16Z</dcterms:created>
  <dcterms:modified xsi:type="dcterms:W3CDTF">2022-05-13T08:00:07Z</dcterms:modified>
</cp:coreProperties>
</file>