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3"/>
  </p:notesMasterIdLst>
  <p:handoutMasterIdLst>
    <p:handoutMasterId r:id="rId4"/>
  </p:handoutMasterIdLst>
  <p:sldIdLst>
    <p:sldId id="302" r:id="rId2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FF9900"/>
    <a:srgbClr val="CC9900"/>
    <a:srgbClr val="00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3DD75-505A-4923-9727-36049F692EB5}" v="44" dt="2022-05-13T07:51:28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51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450" y="102"/>
      </p:cViewPr>
      <p:guideLst>
        <p:guide orient="horz" pos="2160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f Stefan" userId="b9c50a31-b473-467f-954a-3aa6828cc6aa" providerId="ADAL" clId="{D8DDEA54-AF9B-4D82-82D7-A9B77965DC2E}"/>
    <pc:docChg chg="custSel addSld delSld modSld modMainMaster">
      <pc:chgData name="Graf Stefan" userId="b9c50a31-b473-467f-954a-3aa6828cc6aa" providerId="ADAL" clId="{D8DDEA54-AF9B-4D82-82D7-A9B77965DC2E}" dt="2022-04-03T15:32:12.013" v="233" actId="47"/>
      <pc:docMkLst>
        <pc:docMk/>
      </pc:docMkLst>
      <pc:sldChg chg="del">
        <pc:chgData name="Graf Stefan" userId="b9c50a31-b473-467f-954a-3aa6828cc6aa" providerId="ADAL" clId="{D8DDEA54-AF9B-4D82-82D7-A9B77965DC2E}" dt="2022-03-28T16:48:41.502" v="220" actId="47"/>
        <pc:sldMkLst>
          <pc:docMk/>
          <pc:sldMk cId="2266793171" sldId="298"/>
        </pc:sldMkLst>
      </pc:sldChg>
      <pc:sldChg chg="modSp new del mod">
        <pc:chgData name="Graf Stefan" userId="b9c50a31-b473-467f-954a-3aa6828cc6aa" providerId="ADAL" clId="{D8DDEA54-AF9B-4D82-82D7-A9B77965DC2E}" dt="2022-04-03T15:32:12.013" v="233" actId="47"/>
        <pc:sldMkLst>
          <pc:docMk/>
          <pc:sldMk cId="3406354607" sldId="299"/>
        </pc:sldMkLst>
        <pc:spChg chg="mod">
          <ac:chgData name="Graf Stefan" userId="b9c50a31-b473-467f-954a-3aa6828cc6aa" providerId="ADAL" clId="{D8DDEA54-AF9B-4D82-82D7-A9B77965DC2E}" dt="2022-03-28T16:52:47.460" v="221" actId="242"/>
          <ac:spMkLst>
            <pc:docMk/>
            <pc:sldMk cId="3406354607" sldId="299"/>
            <ac:spMk id="2" creationId="{0E699DCD-228E-440C-AB99-D6546CBAAFEE}"/>
          </ac:spMkLst>
        </pc:spChg>
      </pc:sldChg>
      <pc:sldChg chg="new">
        <pc:chgData name="Graf Stefan" userId="b9c50a31-b473-467f-954a-3aa6828cc6aa" providerId="ADAL" clId="{D8DDEA54-AF9B-4D82-82D7-A9B77965DC2E}" dt="2022-04-03T15:32:09.183" v="232" actId="680"/>
        <pc:sldMkLst>
          <pc:docMk/>
          <pc:sldMk cId="1831659648" sldId="300"/>
        </pc:sldMkLst>
      </pc:sldChg>
      <pc:sldMasterChg chg="modSp mod modSldLayout sldLayoutOrd">
        <pc:chgData name="Graf Stefan" userId="b9c50a31-b473-467f-954a-3aa6828cc6aa" providerId="ADAL" clId="{D8DDEA54-AF9B-4D82-82D7-A9B77965DC2E}" dt="2022-03-28T16:53:44.860" v="231" actId="242"/>
        <pc:sldMasterMkLst>
          <pc:docMk/>
          <pc:sldMasterMk cId="0" sldId="2147483689"/>
        </pc:sldMasterMkLst>
        <pc:spChg chg="mod">
          <ac:chgData name="Graf Stefan" userId="b9c50a31-b473-467f-954a-3aa6828cc6aa" providerId="ADAL" clId="{D8DDEA54-AF9B-4D82-82D7-A9B77965DC2E}" dt="2022-03-28T16:44:59.219" v="200" actId="207"/>
          <ac:spMkLst>
            <pc:docMk/>
            <pc:sldMasterMk cId="0" sldId="2147483689"/>
            <ac:spMk id="14" creationId="{6AACDDAD-1A1B-4D14-A2E1-ED34850D9CF2}"/>
          </ac:spMkLst>
        </pc:spChg>
        <pc:spChg chg="mod">
          <ac:chgData name="Graf Stefan" userId="b9c50a31-b473-467f-954a-3aa6828cc6aa" providerId="ADAL" clId="{D8DDEA54-AF9B-4D82-82D7-A9B77965DC2E}" dt="2022-03-28T16:43:44.578" v="194" actId="207"/>
          <ac:spMkLst>
            <pc:docMk/>
            <pc:sldMasterMk cId="0" sldId="2147483689"/>
            <ac:spMk id="15" creationId="{9D605544-77F7-47A8-B175-91959FBA5B1D}"/>
          </ac:spMkLst>
        </pc:spChg>
        <pc:spChg chg="mod">
          <ac:chgData name="Graf Stefan" userId="b9c50a31-b473-467f-954a-3aa6828cc6aa" providerId="ADAL" clId="{D8DDEA54-AF9B-4D82-82D7-A9B77965DC2E}" dt="2022-03-28T16:44:13.725" v="198" actId="207"/>
          <ac:spMkLst>
            <pc:docMk/>
            <pc:sldMasterMk cId="0" sldId="2147483689"/>
            <ac:spMk id="16" creationId="{F25C9547-738B-45B4-8B3A-23CBD975DEF2}"/>
          </ac:spMkLst>
        </pc:spChg>
        <pc:spChg chg="mod">
          <ac:chgData name="Graf Stefan" userId="b9c50a31-b473-467f-954a-3aa6828cc6aa" providerId="ADAL" clId="{D8DDEA54-AF9B-4D82-82D7-A9B77965DC2E}" dt="2022-03-28T16:44:13.725" v="198" actId="207"/>
          <ac:spMkLst>
            <pc:docMk/>
            <pc:sldMasterMk cId="0" sldId="2147483689"/>
            <ac:spMk id="23" creationId="{5809CA96-4FCF-4A5E-9BF3-E2A070653D58}"/>
          </ac:spMkLst>
        </pc:spChg>
        <pc:spChg chg="mod">
          <ac:chgData name="Graf Stefan" userId="b9c50a31-b473-467f-954a-3aa6828cc6aa" providerId="ADAL" clId="{D8DDEA54-AF9B-4D82-82D7-A9B77965DC2E}" dt="2022-03-28T16:43:52.354" v="196" actId="207"/>
          <ac:spMkLst>
            <pc:docMk/>
            <pc:sldMasterMk cId="0" sldId="2147483689"/>
            <ac:spMk id="24" creationId="{A94D864D-DFF9-4B1D-A942-8BBBAC9BA476}"/>
          </ac:spMkLst>
        </pc:spChg>
        <pc:spChg chg="mod">
          <ac:chgData name="Graf Stefan" userId="b9c50a31-b473-467f-954a-3aa6828cc6aa" providerId="ADAL" clId="{D8DDEA54-AF9B-4D82-82D7-A9B77965DC2E}" dt="2022-03-28T16:44:32.486" v="199" actId="14100"/>
          <ac:spMkLst>
            <pc:docMk/>
            <pc:sldMasterMk cId="0" sldId="2147483689"/>
            <ac:spMk id="26" creationId="{0C3071BE-BC03-4F69-9522-5364C040A903}"/>
          </ac:spMkLst>
        </pc:spChg>
        <pc:sldLayoutChg chg="addSp delSp modSp mod">
          <pc:chgData name="Graf Stefan" userId="b9c50a31-b473-467f-954a-3aa6828cc6aa" providerId="ADAL" clId="{D8DDEA54-AF9B-4D82-82D7-A9B77965DC2E}" dt="2022-03-28T16:53:06.743" v="222" actId="242"/>
          <pc:sldLayoutMkLst>
            <pc:docMk/>
            <pc:sldMasterMk cId="0" sldId="2147483689"/>
            <pc:sldLayoutMk cId="1772795633" sldId="2147483919"/>
          </pc:sldLayoutMkLst>
          <pc:spChg chg="del">
            <ac:chgData name="Graf Stefan" userId="b9c50a31-b473-467f-954a-3aa6828cc6aa" providerId="ADAL" clId="{D8DDEA54-AF9B-4D82-82D7-A9B77965DC2E}" dt="2022-03-28T16:41:48.466" v="156" actId="478"/>
            <ac:spMkLst>
              <pc:docMk/>
              <pc:sldMasterMk cId="0" sldId="2147483689"/>
              <pc:sldLayoutMk cId="1772795633" sldId="2147483919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28.162" v="23"/>
            <ac:spMkLst>
              <pc:docMk/>
              <pc:sldMasterMk cId="0" sldId="2147483689"/>
              <pc:sldLayoutMk cId="1772795633" sldId="2147483919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06.743" v="222" actId="242"/>
            <ac:spMkLst>
              <pc:docMk/>
              <pc:sldMasterMk cId="0" sldId="2147483689"/>
              <pc:sldLayoutMk cId="1772795633" sldId="2147483919"/>
              <ac:spMk id="31" creationId="{258CF3F1-75E5-4A16-B230-BBB36151AF3A}"/>
            </ac:spMkLst>
          </pc:spChg>
          <pc:spChg chg="add mod">
            <ac:chgData name="Graf Stefan" userId="b9c50a31-b473-467f-954a-3aa6828cc6aa" providerId="ADAL" clId="{D8DDEA54-AF9B-4D82-82D7-A9B77965DC2E}" dt="2022-03-28T16:43:03.744" v="182"/>
            <ac:spMkLst>
              <pc:docMk/>
              <pc:sldMasterMk cId="0" sldId="2147483689"/>
              <pc:sldLayoutMk cId="1772795633" sldId="2147483919"/>
              <ac:spMk id="32" creationId="{9CF49482-4B6E-40A8-9B12-DD55932C967A}"/>
            </ac:spMkLst>
          </pc:spChg>
          <pc:spChg chg="mod">
            <ac:chgData name="Graf Stefan" userId="b9c50a31-b473-467f-954a-3aa6828cc6aa" providerId="ADAL" clId="{D8DDEA54-AF9B-4D82-82D7-A9B77965DC2E}" dt="2022-03-28T16:41:13.663" v="147"/>
            <ac:spMkLst>
              <pc:docMk/>
              <pc:sldMasterMk cId="0" sldId="2147483689"/>
              <pc:sldLayoutMk cId="1772795633" sldId="2147483919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20.859" v="225" actId="242"/>
          <pc:sldLayoutMkLst>
            <pc:docMk/>
            <pc:sldMasterMk cId="0" sldId="2147483689"/>
            <pc:sldLayoutMk cId="4285365341" sldId="2147483929"/>
          </pc:sldLayoutMkLst>
          <pc:spChg chg="del">
            <ac:chgData name="Graf Stefan" userId="b9c50a31-b473-467f-954a-3aa6828cc6aa" providerId="ADAL" clId="{D8DDEA54-AF9B-4D82-82D7-A9B77965DC2E}" dt="2022-03-28T16:41:55.480" v="158" actId="478"/>
            <ac:spMkLst>
              <pc:docMk/>
              <pc:sldMasterMk cId="0" sldId="2147483689"/>
              <pc:sldLayoutMk cId="4285365341" sldId="2147483929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36.844" v="25"/>
            <ac:spMkLst>
              <pc:docMk/>
              <pc:sldMasterMk cId="0" sldId="2147483689"/>
              <pc:sldLayoutMk cId="4285365341" sldId="2147483929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20.859" v="225" actId="242"/>
            <ac:spMkLst>
              <pc:docMk/>
              <pc:sldMasterMk cId="0" sldId="2147483689"/>
              <pc:sldLayoutMk cId="4285365341" sldId="2147483929"/>
              <ac:spMk id="32" creationId="{3DD53A94-D9D7-4D75-9AF2-76DB28ABF272}"/>
            </ac:spMkLst>
          </pc:spChg>
          <pc:spChg chg="add mod">
            <ac:chgData name="Graf Stefan" userId="b9c50a31-b473-467f-954a-3aa6828cc6aa" providerId="ADAL" clId="{D8DDEA54-AF9B-4D82-82D7-A9B77965DC2E}" dt="2022-03-28T16:43:06.602" v="184"/>
            <ac:spMkLst>
              <pc:docMk/>
              <pc:sldMasterMk cId="0" sldId="2147483689"/>
              <pc:sldLayoutMk cId="4285365341" sldId="2147483929"/>
              <ac:spMk id="33" creationId="{3EDD0CEE-F5AC-47EA-802E-905C2CEA9AE2}"/>
            </ac:spMkLst>
          </pc:spChg>
          <pc:spChg chg="mod">
            <ac:chgData name="Graf Stefan" userId="b9c50a31-b473-467f-954a-3aa6828cc6aa" providerId="ADAL" clId="{D8DDEA54-AF9B-4D82-82D7-A9B77965DC2E}" dt="2022-03-28T16:41:19.686" v="149"/>
            <ac:spMkLst>
              <pc:docMk/>
              <pc:sldMasterMk cId="0" sldId="2147483689"/>
              <pc:sldLayoutMk cId="4285365341" sldId="2147483929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44.860" v="231" actId="242"/>
          <pc:sldLayoutMkLst>
            <pc:docMk/>
            <pc:sldMasterMk cId="0" sldId="2147483689"/>
            <pc:sldLayoutMk cId="4067742387" sldId="2147483930"/>
          </pc:sldLayoutMkLst>
          <pc:spChg chg="del">
            <ac:chgData name="Graf Stefan" userId="b9c50a31-b473-467f-954a-3aa6828cc6aa" providerId="ADAL" clId="{D8DDEA54-AF9B-4D82-82D7-A9B77965DC2E}" dt="2022-03-28T16:42:03.359" v="163" actId="478"/>
            <ac:spMkLst>
              <pc:docMk/>
              <pc:sldMasterMk cId="0" sldId="2147483689"/>
              <pc:sldLayoutMk cId="4067742387" sldId="2147483930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57.131" v="31"/>
            <ac:spMkLst>
              <pc:docMk/>
              <pc:sldMasterMk cId="0" sldId="2147483689"/>
              <pc:sldLayoutMk cId="4067742387" sldId="2147483930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44.860" v="231" actId="242"/>
            <ac:spMkLst>
              <pc:docMk/>
              <pc:sldMasterMk cId="0" sldId="2147483689"/>
              <pc:sldLayoutMk cId="4067742387" sldId="2147483930"/>
              <ac:spMk id="32" creationId="{4284F0B3-FBA1-48F1-A4E4-8255DCA144B7}"/>
            </ac:spMkLst>
          </pc:spChg>
          <pc:spChg chg="add mod">
            <ac:chgData name="Graf Stefan" userId="b9c50a31-b473-467f-954a-3aa6828cc6aa" providerId="ADAL" clId="{D8DDEA54-AF9B-4D82-82D7-A9B77965DC2E}" dt="2022-03-28T16:43:12.827" v="190"/>
            <ac:spMkLst>
              <pc:docMk/>
              <pc:sldMasterMk cId="0" sldId="2147483689"/>
              <pc:sldLayoutMk cId="4067742387" sldId="2147483930"/>
              <ac:spMk id="33" creationId="{4AF706E2-C61D-4F0A-9D27-EA3AC1261FBF}"/>
            </ac:spMkLst>
          </pc:spChg>
          <pc:spChg chg="mod">
            <ac:chgData name="Graf Stefan" userId="b9c50a31-b473-467f-954a-3aa6828cc6aa" providerId="ADAL" clId="{D8DDEA54-AF9B-4D82-82D7-A9B77965DC2E}" dt="2022-03-28T16:41:38.647" v="155"/>
            <ac:spMkLst>
              <pc:docMk/>
              <pc:sldMasterMk cId="0" sldId="2147483689"/>
              <pc:sldLayoutMk cId="4067742387" sldId="2147483930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40.750" v="230" actId="242"/>
          <pc:sldLayoutMkLst>
            <pc:docMk/>
            <pc:sldMasterMk cId="0" sldId="2147483689"/>
            <pc:sldLayoutMk cId="4141758072" sldId="2147483931"/>
          </pc:sldLayoutMkLst>
          <pc:spChg chg="del">
            <ac:chgData name="Graf Stefan" userId="b9c50a31-b473-467f-954a-3aa6828cc6aa" providerId="ADAL" clId="{D8DDEA54-AF9B-4D82-82D7-A9B77965DC2E}" dt="2022-03-28T16:42:01.650" v="162" actId="478"/>
            <ac:spMkLst>
              <pc:docMk/>
              <pc:sldMasterMk cId="0" sldId="2147483689"/>
              <pc:sldLayoutMk cId="4141758072" sldId="2147483931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53.786" v="30"/>
            <ac:spMkLst>
              <pc:docMk/>
              <pc:sldMasterMk cId="0" sldId="2147483689"/>
              <pc:sldLayoutMk cId="4141758072" sldId="2147483931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40.750" v="230" actId="242"/>
            <ac:spMkLst>
              <pc:docMk/>
              <pc:sldMasterMk cId="0" sldId="2147483689"/>
              <pc:sldLayoutMk cId="4141758072" sldId="2147483931"/>
              <ac:spMk id="32" creationId="{959F139C-B422-4277-84DF-3EB51FDD6D42}"/>
            </ac:spMkLst>
          </pc:spChg>
          <pc:spChg chg="add mod">
            <ac:chgData name="Graf Stefan" userId="b9c50a31-b473-467f-954a-3aa6828cc6aa" providerId="ADAL" clId="{D8DDEA54-AF9B-4D82-82D7-A9B77965DC2E}" dt="2022-03-28T16:43:11.800" v="189"/>
            <ac:spMkLst>
              <pc:docMk/>
              <pc:sldMasterMk cId="0" sldId="2147483689"/>
              <pc:sldLayoutMk cId="4141758072" sldId="2147483931"/>
              <ac:spMk id="33" creationId="{D855C604-4068-4106-A16A-7AE577DCE24D}"/>
            </ac:spMkLst>
          </pc:spChg>
          <pc:spChg chg="mod">
            <ac:chgData name="Graf Stefan" userId="b9c50a31-b473-467f-954a-3aa6828cc6aa" providerId="ADAL" clId="{D8DDEA54-AF9B-4D82-82D7-A9B77965DC2E}" dt="2022-03-28T16:41:34.998" v="154"/>
            <ac:spMkLst>
              <pc:docMk/>
              <pc:sldMasterMk cId="0" sldId="2147483689"/>
              <pc:sldLayoutMk cId="4141758072" sldId="2147483931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36.454" v="229" actId="242"/>
          <pc:sldLayoutMkLst>
            <pc:docMk/>
            <pc:sldMasterMk cId="0" sldId="2147483689"/>
            <pc:sldLayoutMk cId="1687911537" sldId="2147483932"/>
          </pc:sldLayoutMkLst>
          <pc:spChg chg="del">
            <ac:chgData name="Graf Stefan" userId="b9c50a31-b473-467f-954a-3aa6828cc6aa" providerId="ADAL" clId="{D8DDEA54-AF9B-4D82-82D7-A9B77965DC2E}" dt="2022-03-28T16:42:00.090" v="161" actId="478"/>
            <ac:spMkLst>
              <pc:docMk/>
              <pc:sldMasterMk cId="0" sldId="2147483689"/>
              <pc:sldLayoutMk cId="1687911537" sldId="2147483932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50.009" v="29"/>
            <ac:spMkLst>
              <pc:docMk/>
              <pc:sldMasterMk cId="0" sldId="2147483689"/>
              <pc:sldLayoutMk cId="1687911537" sldId="2147483932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36.454" v="229" actId="242"/>
            <ac:spMkLst>
              <pc:docMk/>
              <pc:sldMasterMk cId="0" sldId="2147483689"/>
              <pc:sldLayoutMk cId="1687911537" sldId="2147483932"/>
              <ac:spMk id="32" creationId="{4C95FE92-3B33-4BC7-BDBF-8C863381C79E}"/>
            </ac:spMkLst>
          </pc:spChg>
          <pc:spChg chg="add mod">
            <ac:chgData name="Graf Stefan" userId="b9c50a31-b473-467f-954a-3aa6828cc6aa" providerId="ADAL" clId="{D8DDEA54-AF9B-4D82-82D7-A9B77965DC2E}" dt="2022-03-28T16:43:10.778" v="188"/>
            <ac:spMkLst>
              <pc:docMk/>
              <pc:sldMasterMk cId="0" sldId="2147483689"/>
              <pc:sldLayoutMk cId="1687911537" sldId="2147483932"/>
              <ac:spMk id="33" creationId="{0C0725B0-8C85-4F7A-9F55-5AD2930B4F45}"/>
            </ac:spMkLst>
          </pc:spChg>
          <pc:spChg chg="mod">
            <ac:chgData name="Graf Stefan" userId="b9c50a31-b473-467f-954a-3aa6828cc6aa" providerId="ADAL" clId="{D8DDEA54-AF9B-4D82-82D7-A9B77965DC2E}" dt="2022-03-28T16:41:31.509" v="153"/>
            <ac:spMkLst>
              <pc:docMk/>
              <pc:sldMasterMk cId="0" sldId="2147483689"/>
              <pc:sldLayoutMk cId="1687911537" sldId="2147483932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32.559" v="228" actId="242"/>
          <pc:sldLayoutMkLst>
            <pc:docMk/>
            <pc:sldMasterMk cId="0" sldId="2147483689"/>
            <pc:sldLayoutMk cId="2254770965" sldId="2147483933"/>
          </pc:sldLayoutMkLst>
          <pc:spChg chg="del">
            <ac:chgData name="Graf Stefan" userId="b9c50a31-b473-467f-954a-3aa6828cc6aa" providerId="ADAL" clId="{D8DDEA54-AF9B-4D82-82D7-A9B77965DC2E}" dt="2022-03-28T16:41:58.439" v="160" actId="478"/>
            <ac:spMkLst>
              <pc:docMk/>
              <pc:sldMasterMk cId="0" sldId="2147483689"/>
              <pc:sldLayoutMk cId="2254770965" sldId="2147483933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46.505" v="28"/>
            <ac:spMkLst>
              <pc:docMk/>
              <pc:sldMasterMk cId="0" sldId="2147483689"/>
              <pc:sldLayoutMk cId="2254770965" sldId="2147483933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32.559" v="228" actId="242"/>
            <ac:spMkLst>
              <pc:docMk/>
              <pc:sldMasterMk cId="0" sldId="2147483689"/>
              <pc:sldLayoutMk cId="2254770965" sldId="2147483933"/>
              <ac:spMk id="32" creationId="{91484661-5B2D-478E-B792-DFFFE341D5AA}"/>
            </ac:spMkLst>
          </pc:spChg>
          <pc:spChg chg="add mod">
            <ac:chgData name="Graf Stefan" userId="b9c50a31-b473-467f-954a-3aa6828cc6aa" providerId="ADAL" clId="{D8DDEA54-AF9B-4D82-82D7-A9B77965DC2E}" dt="2022-03-28T16:43:09.813" v="187"/>
            <ac:spMkLst>
              <pc:docMk/>
              <pc:sldMasterMk cId="0" sldId="2147483689"/>
              <pc:sldLayoutMk cId="2254770965" sldId="2147483933"/>
              <ac:spMk id="33" creationId="{4B84121F-4393-4ACD-A652-9DC10E2E870D}"/>
            </ac:spMkLst>
          </pc:spChg>
          <pc:spChg chg="mod">
            <ac:chgData name="Graf Stefan" userId="b9c50a31-b473-467f-954a-3aa6828cc6aa" providerId="ADAL" clId="{D8DDEA54-AF9B-4D82-82D7-A9B77965DC2E}" dt="2022-03-28T16:41:28.258" v="152"/>
            <ac:spMkLst>
              <pc:docMk/>
              <pc:sldMasterMk cId="0" sldId="2147483689"/>
              <pc:sldLayoutMk cId="2254770965" sldId="2147483933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28.404" v="227" actId="242"/>
          <pc:sldLayoutMkLst>
            <pc:docMk/>
            <pc:sldMasterMk cId="0" sldId="2147483689"/>
            <pc:sldLayoutMk cId="2112636866" sldId="2147483934"/>
          </pc:sldLayoutMkLst>
          <pc:spChg chg="del">
            <ac:chgData name="Graf Stefan" userId="b9c50a31-b473-467f-954a-3aa6828cc6aa" providerId="ADAL" clId="{D8DDEA54-AF9B-4D82-82D7-A9B77965DC2E}" dt="2022-03-28T16:41:56.939" v="159" actId="478"/>
            <ac:spMkLst>
              <pc:docMk/>
              <pc:sldMasterMk cId="0" sldId="2147483689"/>
              <pc:sldLayoutMk cId="2112636866" sldId="2147483934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43.468" v="27"/>
            <ac:spMkLst>
              <pc:docMk/>
              <pc:sldMasterMk cId="0" sldId="2147483689"/>
              <pc:sldLayoutMk cId="2112636866" sldId="2147483934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28.404" v="227" actId="242"/>
            <ac:spMkLst>
              <pc:docMk/>
              <pc:sldMasterMk cId="0" sldId="2147483689"/>
              <pc:sldLayoutMk cId="2112636866" sldId="2147483934"/>
              <ac:spMk id="32" creationId="{288C39EB-66CA-4AFA-9241-F877D84C58D7}"/>
            </ac:spMkLst>
          </pc:spChg>
          <pc:spChg chg="add mod">
            <ac:chgData name="Graf Stefan" userId="b9c50a31-b473-467f-954a-3aa6828cc6aa" providerId="ADAL" clId="{D8DDEA54-AF9B-4D82-82D7-A9B77965DC2E}" dt="2022-03-28T16:43:08.899" v="186"/>
            <ac:spMkLst>
              <pc:docMk/>
              <pc:sldMasterMk cId="0" sldId="2147483689"/>
              <pc:sldLayoutMk cId="2112636866" sldId="2147483934"/>
              <ac:spMk id="33" creationId="{C3794EEF-23DF-4FAC-8161-4EEBD8E6CF87}"/>
            </ac:spMkLst>
          </pc:spChg>
          <pc:spChg chg="mod">
            <ac:chgData name="Graf Stefan" userId="b9c50a31-b473-467f-954a-3aa6828cc6aa" providerId="ADAL" clId="{D8DDEA54-AF9B-4D82-82D7-A9B77965DC2E}" dt="2022-03-28T16:41:25.216" v="151"/>
            <ac:spMkLst>
              <pc:docMk/>
              <pc:sldMasterMk cId="0" sldId="2147483689"/>
              <pc:sldLayoutMk cId="2112636866" sldId="2147483934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24.768" v="226" actId="242"/>
          <pc:sldLayoutMkLst>
            <pc:docMk/>
            <pc:sldMasterMk cId="0" sldId="2147483689"/>
            <pc:sldLayoutMk cId="931751077" sldId="2147483935"/>
          </pc:sldLayoutMkLst>
          <pc:spChg chg="del mod">
            <ac:chgData name="Graf Stefan" userId="b9c50a31-b473-467f-954a-3aa6828cc6aa" providerId="ADAL" clId="{D8DDEA54-AF9B-4D82-82D7-A9B77965DC2E}" dt="2022-03-28T16:42:31.468" v="165" actId="21"/>
            <ac:spMkLst>
              <pc:docMk/>
              <pc:sldMasterMk cId="0" sldId="2147483689"/>
              <pc:sldLayoutMk cId="931751077" sldId="2147483935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40.085" v="26"/>
            <ac:spMkLst>
              <pc:docMk/>
              <pc:sldMasterMk cId="0" sldId="2147483689"/>
              <pc:sldLayoutMk cId="931751077" sldId="2147483935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24.768" v="226" actId="242"/>
            <ac:spMkLst>
              <pc:docMk/>
              <pc:sldMasterMk cId="0" sldId="2147483689"/>
              <pc:sldLayoutMk cId="931751077" sldId="2147483935"/>
              <ac:spMk id="32" creationId="{BE0F2820-1433-47BF-8B16-A5412B944B34}"/>
            </ac:spMkLst>
          </pc:spChg>
          <pc:spChg chg="add mod">
            <ac:chgData name="Graf Stefan" userId="b9c50a31-b473-467f-954a-3aa6828cc6aa" providerId="ADAL" clId="{D8DDEA54-AF9B-4D82-82D7-A9B77965DC2E}" dt="2022-03-28T16:43:07.833" v="185"/>
            <ac:spMkLst>
              <pc:docMk/>
              <pc:sldMasterMk cId="0" sldId="2147483689"/>
              <pc:sldLayoutMk cId="931751077" sldId="2147483935"/>
              <ac:spMk id="33" creationId="{CAF7049F-FBE4-433D-97CA-3CFD0DCAFAE2}"/>
            </ac:spMkLst>
          </pc:spChg>
          <pc:spChg chg="mod">
            <ac:chgData name="Graf Stefan" userId="b9c50a31-b473-467f-954a-3aa6828cc6aa" providerId="ADAL" clId="{D8DDEA54-AF9B-4D82-82D7-A9B77965DC2E}" dt="2022-03-28T16:41:22.403" v="150"/>
            <ac:spMkLst>
              <pc:docMk/>
              <pc:sldMasterMk cId="0" sldId="2147483689"/>
              <pc:sldLayoutMk cId="931751077" sldId="2147483935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12.604" v="223" actId="242"/>
          <pc:sldLayoutMkLst>
            <pc:docMk/>
            <pc:sldMasterMk cId="0" sldId="2147483689"/>
            <pc:sldLayoutMk cId="1791171884" sldId="2147483936"/>
          </pc:sldLayoutMkLst>
          <pc:spChg chg="del">
            <ac:chgData name="Graf Stefan" userId="b9c50a31-b473-467f-954a-3aa6828cc6aa" providerId="ADAL" clId="{D8DDEA54-AF9B-4D82-82D7-A9B77965DC2E}" dt="2022-03-28T16:41:50.893" v="157" actId="478"/>
            <ac:spMkLst>
              <pc:docMk/>
              <pc:sldMasterMk cId="0" sldId="2147483689"/>
              <pc:sldLayoutMk cId="1791171884" sldId="2147483936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33.524" v="24"/>
            <ac:spMkLst>
              <pc:docMk/>
              <pc:sldMasterMk cId="0" sldId="2147483689"/>
              <pc:sldLayoutMk cId="1791171884" sldId="2147483936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12.604" v="223" actId="242"/>
            <ac:spMkLst>
              <pc:docMk/>
              <pc:sldMasterMk cId="0" sldId="2147483689"/>
              <pc:sldLayoutMk cId="1791171884" sldId="2147483936"/>
              <ac:spMk id="32" creationId="{27169527-2ED7-4FC8-99AF-BC22B0BE0AB4}"/>
            </ac:spMkLst>
          </pc:spChg>
          <pc:spChg chg="add mod">
            <ac:chgData name="Graf Stefan" userId="b9c50a31-b473-467f-954a-3aa6828cc6aa" providerId="ADAL" clId="{D8DDEA54-AF9B-4D82-82D7-A9B77965DC2E}" dt="2022-03-28T16:43:05.477" v="183"/>
            <ac:spMkLst>
              <pc:docMk/>
              <pc:sldMasterMk cId="0" sldId="2147483689"/>
              <pc:sldLayoutMk cId="1791171884" sldId="2147483936"/>
              <ac:spMk id="33" creationId="{E792841F-B95A-48E6-9991-82AC5D53DD58}"/>
            </ac:spMkLst>
          </pc:spChg>
          <pc:spChg chg="mod">
            <ac:chgData name="Graf Stefan" userId="b9c50a31-b473-467f-954a-3aa6828cc6aa" providerId="ADAL" clId="{D8DDEA54-AF9B-4D82-82D7-A9B77965DC2E}" dt="2022-03-28T16:41:16.691" v="148"/>
            <ac:spMkLst>
              <pc:docMk/>
              <pc:sldMasterMk cId="0" sldId="2147483689"/>
              <pc:sldLayoutMk cId="1791171884" sldId="2147483936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42:56.147" v="181" actId="478"/>
          <pc:sldLayoutMkLst>
            <pc:docMk/>
            <pc:sldMasterMk cId="1659940372" sldId="2147483939"/>
            <pc:sldLayoutMk cId="287460738" sldId="2147483937"/>
          </pc:sldLayoutMkLst>
          <pc:spChg chg="mod">
            <ac:chgData name="Graf Stefan" userId="b9c50a31-b473-467f-954a-3aa6828cc6aa" providerId="ADAL" clId="{D8DDEA54-AF9B-4D82-82D7-A9B77965DC2E}" dt="2022-03-28T16:42:52.571" v="180" actId="14100"/>
            <ac:spMkLst>
              <pc:docMk/>
              <pc:sldMasterMk cId="1659940372" sldId="2147483939"/>
              <pc:sldLayoutMk cId="287460738" sldId="2147483937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41:00.707" v="146" actId="20577"/>
            <ac:spMkLst>
              <pc:docMk/>
              <pc:sldMasterMk cId="1659940372" sldId="2147483939"/>
              <pc:sldLayoutMk cId="287460738" sldId="2147483937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42:46.921" v="178" actId="1037"/>
            <ac:spMkLst>
              <pc:docMk/>
              <pc:sldMasterMk cId="1659940372" sldId="2147483939"/>
              <pc:sldLayoutMk cId="287460738" sldId="2147483937"/>
              <ac:spMk id="31" creationId="{05BF7982-5A4F-4BF8-91F6-67BBEBBA1361}"/>
            </ac:spMkLst>
          </pc:spChg>
          <pc:spChg chg="add del mod">
            <ac:chgData name="Graf Stefan" userId="b9c50a31-b473-467f-954a-3aa6828cc6aa" providerId="ADAL" clId="{D8DDEA54-AF9B-4D82-82D7-A9B77965DC2E}" dt="2022-03-28T16:42:56.147" v="181" actId="478"/>
            <ac:spMkLst>
              <pc:docMk/>
              <pc:sldMasterMk cId="1659940372" sldId="2147483939"/>
              <pc:sldLayoutMk cId="287460738" sldId="2147483937"/>
              <ac:spMk id="32" creationId="{D1093258-9E0A-4354-BD57-A28555FEF594}"/>
            </ac:spMkLst>
          </pc:spChg>
          <pc:spChg chg="mod">
            <ac:chgData name="Graf Stefan" userId="b9c50a31-b473-467f-954a-3aa6828cc6aa" providerId="ADAL" clId="{D8DDEA54-AF9B-4D82-82D7-A9B77965DC2E}" dt="2022-03-28T16:40:57.400" v="145" actId="20577"/>
            <ac:spMkLst>
              <pc:docMk/>
              <pc:sldMasterMk cId="1659940372" sldId="2147483939"/>
              <pc:sldLayoutMk cId="287460738" sldId="2147483937"/>
              <ac:spMk id="43" creationId="{00000000-0000-0000-0000-000000000000}"/>
            </ac:spMkLst>
          </pc:spChg>
        </pc:sldLayoutChg>
        <pc:sldLayoutChg chg="addSp modSp mod ord">
          <pc:chgData name="Graf Stefan" userId="b9c50a31-b473-467f-954a-3aa6828cc6aa" providerId="ADAL" clId="{D8DDEA54-AF9B-4D82-82D7-A9B77965DC2E}" dt="2022-03-28T16:53:16.163" v="224" actId="242"/>
          <pc:sldLayoutMkLst>
            <pc:docMk/>
            <pc:sldMasterMk cId="0" sldId="2147483689"/>
            <pc:sldLayoutMk cId="4187939370" sldId="2147483938"/>
          </pc:sldLayoutMkLst>
          <pc:spChg chg="mod">
            <ac:chgData name="Graf Stefan" userId="b9c50a31-b473-467f-954a-3aa6828cc6aa" providerId="ADAL" clId="{D8DDEA54-AF9B-4D82-82D7-A9B77965DC2E}" dt="2022-03-28T16:53:16.163" v="224" actId="242"/>
            <ac:spMkLst>
              <pc:docMk/>
              <pc:sldMasterMk cId="0" sldId="2147483689"/>
              <pc:sldLayoutMk cId="4187939370" sldId="2147483938"/>
              <ac:spMk id="3" creationId="{00000000-0000-0000-0000-000000000000}"/>
            </ac:spMkLst>
          </pc:spChg>
          <pc:picChg chg="add mod">
            <ac:chgData name="Graf Stefan" userId="b9c50a31-b473-467f-954a-3aa6828cc6aa" providerId="ADAL" clId="{D8DDEA54-AF9B-4D82-82D7-A9B77965DC2E}" dt="2022-03-28T16:46:13.543" v="208" actId="1038"/>
            <ac:picMkLst>
              <pc:docMk/>
              <pc:sldMasterMk cId="0" sldId="2147483689"/>
              <pc:sldLayoutMk cId="4187939370" sldId="2147483938"/>
              <ac:picMk id="2" creationId="{3F257E7F-13C8-42F8-A9DF-2BFFDE3F4006}"/>
            </ac:picMkLst>
          </pc:picChg>
        </pc:sldLayoutChg>
      </pc:sldMasterChg>
    </pc:docChg>
  </pc:docChgLst>
  <pc:docChgLst>
    <pc:chgData name="Graf Stefan" userId="b9c50a31-b473-467f-954a-3aa6828cc6aa" providerId="ADAL" clId="{92B3DD75-505A-4923-9727-36049F692EB5}"/>
    <pc:docChg chg="undo custSel addSld delSld modSld delMainMaster modMainMaster">
      <pc:chgData name="Graf Stefan" userId="b9c50a31-b473-467f-954a-3aa6828cc6aa" providerId="ADAL" clId="{92B3DD75-505A-4923-9727-36049F692EB5}" dt="2022-05-13T07:52:17.980" v="112" actId="47"/>
      <pc:docMkLst>
        <pc:docMk/>
      </pc:docMkLst>
      <pc:sldChg chg="modSp del">
        <pc:chgData name="Graf Stefan" userId="b9c50a31-b473-467f-954a-3aa6828cc6aa" providerId="ADAL" clId="{92B3DD75-505A-4923-9727-36049F692EB5}" dt="2022-05-13T07:51:54.204" v="110" actId="47"/>
        <pc:sldMkLst>
          <pc:docMk/>
          <pc:sldMk cId="1831659648" sldId="300"/>
        </pc:sldMkLst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2" creationId="{4BAF150D-E567-4AA3-A96C-6FDC43D26EB1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3" creationId="{F08D9B94-2538-4067-BAAA-ECF20D72E368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4" creationId="{E85B8F56-6784-4A9A-B48B-24F7E784989B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5" creationId="{58751FCA-FD56-477A-B4EC-F3DB46012B9C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6" creationId="{C22015EF-E2BC-4BEA-A61E-88962C39C4E7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7" creationId="{284E5A84-C08B-4EC2-AF16-9735AF282401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8" creationId="{C7D8A9E9-D278-4B5F-8175-4470F98F0EA0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9" creationId="{38D57DCF-2249-49B0-B4E2-F342ADE1CC33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10" creationId="{114B1336-0B3E-4118-A2D4-3FBBABB820FA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11" creationId="{963C7CD6-2869-4C30-9056-5387CFA9599A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12" creationId="{49810F61-E73A-48CF-92D1-7247E854CFA0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13" creationId="{8CE60CE3-0BE9-4F89-96A8-3B065B9A81B0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14" creationId="{7270AE03-68C9-4F88-A460-94B1229AFB47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15" creationId="{2732975F-11B4-4D92-82B0-E637AA953252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16" creationId="{46B7EBA2-5107-47FF-A21E-5F769817EB5B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17" creationId="{CF3F1B5C-766B-4F1F-AC7E-2BFC48C97CBB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18" creationId="{61E6C9E7-7047-429F-9D0C-6ACCC2B3C2D2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19" creationId="{8F2E6F32-2EBC-4ED3-829A-1A97C7756DE7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20" creationId="{FA3601A9-03F2-4BAF-AA69-0B25744AE24B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21" creationId="{5975A5CF-5A1E-4B7F-9EF2-873A3841C619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22" creationId="{B2676099-1077-4C80-859E-8D3ACFFC4841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23" creationId="{C94D5530-1236-4437-8B44-D9B355732501}"/>
          </ac:spMkLst>
        </pc:spChg>
        <pc:spChg chg="mod">
          <ac:chgData name="Graf Stefan" userId="b9c50a31-b473-467f-954a-3aa6828cc6aa" providerId="ADAL" clId="{92B3DD75-505A-4923-9727-36049F692EB5}" dt="2022-05-13T07:51:28.291" v="107"/>
          <ac:spMkLst>
            <pc:docMk/>
            <pc:sldMk cId="1831659648" sldId="300"/>
            <ac:spMk id="24" creationId="{4E38210F-BAFE-40C6-BC31-DA1FFE45B296}"/>
          </ac:spMkLst>
        </pc:spChg>
      </pc:sldChg>
      <pc:sldChg chg="new del">
        <pc:chgData name="Graf Stefan" userId="b9c50a31-b473-467f-954a-3aa6828cc6aa" providerId="ADAL" clId="{92B3DD75-505A-4923-9727-36049F692EB5}" dt="2022-05-13T07:52:17.980" v="112" actId="47"/>
        <pc:sldMkLst>
          <pc:docMk/>
          <pc:sldMk cId="2880757803" sldId="301"/>
        </pc:sldMkLst>
      </pc:sldChg>
      <pc:sldChg chg="new">
        <pc:chgData name="Graf Stefan" userId="b9c50a31-b473-467f-954a-3aa6828cc6aa" providerId="ADAL" clId="{92B3DD75-505A-4923-9727-36049F692EB5}" dt="2022-05-13T07:52:16.666" v="111" actId="680"/>
        <pc:sldMkLst>
          <pc:docMk/>
          <pc:sldMk cId="1225117109" sldId="302"/>
        </pc:sldMkLst>
      </pc:sldChg>
      <pc:sldMasterChg chg="delSldLayout modSldLayout">
        <pc:chgData name="Graf Stefan" userId="b9c50a31-b473-467f-954a-3aa6828cc6aa" providerId="ADAL" clId="{92B3DD75-505A-4923-9727-36049F692EB5}" dt="2022-05-13T07:51:22.672" v="106" actId="2696"/>
        <pc:sldMasterMkLst>
          <pc:docMk/>
          <pc:sldMasterMk cId="0" sldId="2147483689"/>
        </pc:sldMasterMkLst>
        <pc:sldLayoutChg chg="del">
          <pc:chgData name="Graf Stefan" userId="b9c50a31-b473-467f-954a-3aa6828cc6aa" providerId="ADAL" clId="{92B3DD75-505A-4923-9727-36049F692EB5}" dt="2022-05-13T07:51:12.466" v="97" actId="2696"/>
          <pc:sldLayoutMkLst>
            <pc:docMk/>
            <pc:sldMasterMk cId="0" sldId="2147483689"/>
            <pc:sldLayoutMk cId="1772795633" sldId="2147483919"/>
          </pc:sldLayoutMkLst>
        </pc:sldLayoutChg>
        <pc:sldLayoutChg chg="del">
          <pc:chgData name="Graf Stefan" userId="b9c50a31-b473-467f-954a-3aa6828cc6aa" providerId="ADAL" clId="{92B3DD75-505A-4923-9727-36049F692EB5}" dt="2022-05-13T07:51:15.601" v="100" actId="2696"/>
          <pc:sldLayoutMkLst>
            <pc:docMk/>
            <pc:sldMasterMk cId="0" sldId="2147483689"/>
            <pc:sldLayoutMk cId="4285365341" sldId="2147483929"/>
          </pc:sldLayoutMkLst>
        </pc:sldLayoutChg>
        <pc:sldLayoutChg chg="modSp del mod">
          <pc:chgData name="Graf Stefan" userId="b9c50a31-b473-467f-954a-3aa6828cc6aa" providerId="ADAL" clId="{92B3DD75-505A-4923-9727-36049F692EB5}" dt="2022-05-13T07:51:22.672" v="106" actId="2696"/>
          <pc:sldLayoutMkLst>
            <pc:docMk/>
            <pc:sldMasterMk cId="0" sldId="2147483689"/>
            <pc:sldLayoutMk cId="4067742387" sldId="2147483930"/>
          </pc:sldLayoutMkLst>
          <pc:spChg chg="mod">
            <ac:chgData name="Graf Stefan" userId="b9c50a31-b473-467f-954a-3aa6828cc6aa" providerId="ADAL" clId="{92B3DD75-505A-4923-9727-36049F692EB5}" dt="2022-05-13T07:19:41.249" v="33" actId="1035"/>
            <ac:spMkLst>
              <pc:docMk/>
              <pc:sldMasterMk cId="0" sldId="2147483689"/>
              <pc:sldLayoutMk cId="4067742387" sldId="2147483930"/>
              <ac:spMk id="15" creationId="{00000000-0000-0000-0000-000000000000}"/>
            </ac:spMkLst>
          </pc:spChg>
          <pc:spChg chg="mod">
            <ac:chgData name="Graf Stefan" userId="b9c50a31-b473-467f-954a-3aa6828cc6aa" providerId="ADAL" clId="{92B3DD75-505A-4923-9727-36049F692EB5}" dt="2022-05-13T07:19:41.249" v="33" actId="1035"/>
            <ac:spMkLst>
              <pc:docMk/>
              <pc:sldMasterMk cId="0" sldId="2147483689"/>
              <pc:sldLayoutMk cId="4067742387" sldId="2147483930"/>
              <ac:spMk id="16" creationId="{00000000-0000-0000-0000-000000000000}"/>
            </ac:spMkLst>
          </pc:spChg>
          <pc:spChg chg="mod">
            <ac:chgData name="Graf Stefan" userId="b9c50a31-b473-467f-954a-3aa6828cc6aa" providerId="ADAL" clId="{92B3DD75-505A-4923-9727-36049F692EB5}" dt="2022-05-13T07:19:41.249" v="33" actId="1035"/>
            <ac:spMkLst>
              <pc:docMk/>
              <pc:sldMasterMk cId="0" sldId="2147483689"/>
              <pc:sldLayoutMk cId="4067742387" sldId="2147483930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92B3DD75-505A-4923-9727-36049F692EB5}" dt="2022-05-13T07:19:41.249" v="33" actId="1035"/>
            <ac:spMkLst>
              <pc:docMk/>
              <pc:sldMasterMk cId="0" sldId="2147483689"/>
              <pc:sldLayoutMk cId="4067742387" sldId="2147483930"/>
              <ac:spMk id="18" creationId="{00000000-0000-0000-0000-000000000000}"/>
            </ac:spMkLst>
          </pc:spChg>
          <pc:spChg chg="mod">
            <ac:chgData name="Graf Stefan" userId="b9c50a31-b473-467f-954a-3aa6828cc6aa" providerId="ADAL" clId="{92B3DD75-505A-4923-9727-36049F692EB5}" dt="2022-05-13T07:19:41.249" v="33" actId="1035"/>
            <ac:spMkLst>
              <pc:docMk/>
              <pc:sldMasterMk cId="0" sldId="2147483689"/>
              <pc:sldLayoutMk cId="4067742387" sldId="2147483930"/>
              <ac:spMk id="21" creationId="{00000000-0000-0000-0000-000000000000}"/>
            </ac:spMkLst>
          </pc:spChg>
          <pc:spChg chg="mod">
            <ac:chgData name="Graf Stefan" userId="b9c50a31-b473-467f-954a-3aa6828cc6aa" providerId="ADAL" clId="{92B3DD75-505A-4923-9727-36049F692EB5}" dt="2022-05-13T07:19:41.249" v="33" actId="1035"/>
            <ac:spMkLst>
              <pc:docMk/>
              <pc:sldMasterMk cId="0" sldId="2147483689"/>
              <pc:sldLayoutMk cId="4067742387" sldId="2147483930"/>
              <ac:spMk id="32" creationId="{4284F0B3-FBA1-48F1-A4E4-8255DCA144B7}"/>
            </ac:spMkLst>
          </pc:spChg>
          <pc:spChg chg="mod">
            <ac:chgData name="Graf Stefan" userId="b9c50a31-b473-467f-954a-3aa6828cc6aa" providerId="ADAL" clId="{92B3DD75-505A-4923-9727-36049F692EB5}" dt="2022-05-13T07:19:41.249" v="33" actId="1035"/>
            <ac:spMkLst>
              <pc:docMk/>
              <pc:sldMasterMk cId="0" sldId="2147483689"/>
              <pc:sldLayoutMk cId="4067742387" sldId="2147483930"/>
              <ac:spMk id="33" creationId="{4AF706E2-C61D-4F0A-9D27-EA3AC1261FBF}"/>
            </ac:spMkLst>
          </pc:spChg>
          <pc:spChg chg="mod">
            <ac:chgData name="Graf Stefan" userId="b9c50a31-b473-467f-954a-3aa6828cc6aa" providerId="ADAL" clId="{92B3DD75-505A-4923-9727-36049F692EB5}" dt="2022-05-13T07:19:41.249" v="33" actId="1035"/>
            <ac:spMkLst>
              <pc:docMk/>
              <pc:sldMasterMk cId="0" sldId="2147483689"/>
              <pc:sldLayoutMk cId="4067742387" sldId="2147483930"/>
              <ac:spMk id="38" creationId="{00000000-0000-0000-0000-000000000000}"/>
            </ac:spMkLst>
          </pc:spChg>
          <pc:spChg chg="mod">
            <ac:chgData name="Graf Stefan" userId="b9c50a31-b473-467f-954a-3aa6828cc6aa" providerId="ADAL" clId="{92B3DD75-505A-4923-9727-36049F692EB5}" dt="2022-05-13T07:19:41.249" v="33" actId="1035"/>
            <ac:spMkLst>
              <pc:docMk/>
              <pc:sldMasterMk cId="0" sldId="2147483689"/>
              <pc:sldLayoutMk cId="4067742387" sldId="2147483930"/>
              <ac:spMk id="39" creationId="{00000000-0000-0000-0000-000000000000}"/>
            </ac:spMkLst>
          </pc:spChg>
          <pc:spChg chg="mod">
            <ac:chgData name="Graf Stefan" userId="b9c50a31-b473-467f-954a-3aa6828cc6aa" providerId="ADAL" clId="{92B3DD75-505A-4923-9727-36049F692EB5}" dt="2022-05-13T07:19:41.249" v="33" actId="1035"/>
            <ac:spMkLst>
              <pc:docMk/>
              <pc:sldMasterMk cId="0" sldId="2147483689"/>
              <pc:sldLayoutMk cId="4067742387" sldId="2147483930"/>
              <ac:spMk id="40" creationId="{00000000-0000-0000-0000-000000000000}"/>
            </ac:spMkLst>
          </pc:spChg>
          <pc:spChg chg="mod">
            <ac:chgData name="Graf Stefan" userId="b9c50a31-b473-467f-954a-3aa6828cc6aa" providerId="ADAL" clId="{92B3DD75-505A-4923-9727-36049F692EB5}" dt="2022-05-13T07:19:41.249" v="33" actId="1035"/>
            <ac:spMkLst>
              <pc:docMk/>
              <pc:sldMasterMk cId="0" sldId="2147483689"/>
              <pc:sldLayoutMk cId="4067742387" sldId="2147483930"/>
              <ac:spMk id="43" creationId="{00000000-0000-0000-0000-000000000000}"/>
            </ac:spMkLst>
          </pc:spChg>
        </pc:sldLayoutChg>
        <pc:sldLayoutChg chg="del">
          <pc:chgData name="Graf Stefan" userId="b9c50a31-b473-467f-954a-3aa6828cc6aa" providerId="ADAL" clId="{92B3DD75-505A-4923-9727-36049F692EB5}" dt="2022-05-13T07:51:19.513" v="105" actId="2696"/>
          <pc:sldLayoutMkLst>
            <pc:docMk/>
            <pc:sldMasterMk cId="0" sldId="2147483689"/>
            <pc:sldLayoutMk cId="4141758072" sldId="2147483931"/>
          </pc:sldLayoutMkLst>
        </pc:sldLayoutChg>
        <pc:sldLayoutChg chg="del">
          <pc:chgData name="Graf Stefan" userId="b9c50a31-b473-467f-954a-3aa6828cc6aa" providerId="ADAL" clId="{92B3DD75-505A-4923-9727-36049F692EB5}" dt="2022-05-13T07:51:18.712" v="104" actId="2696"/>
          <pc:sldLayoutMkLst>
            <pc:docMk/>
            <pc:sldMasterMk cId="0" sldId="2147483689"/>
            <pc:sldLayoutMk cId="1687911537" sldId="2147483932"/>
          </pc:sldLayoutMkLst>
        </pc:sldLayoutChg>
        <pc:sldLayoutChg chg="del">
          <pc:chgData name="Graf Stefan" userId="b9c50a31-b473-467f-954a-3aa6828cc6aa" providerId="ADAL" clId="{92B3DD75-505A-4923-9727-36049F692EB5}" dt="2022-05-13T07:51:17.938" v="103" actId="2696"/>
          <pc:sldLayoutMkLst>
            <pc:docMk/>
            <pc:sldMasterMk cId="0" sldId="2147483689"/>
            <pc:sldLayoutMk cId="2254770965" sldId="2147483933"/>
          </pc:sldLayoutMkLst>
        </pc:sldLayoutChg>
        <pc:sldLayoutChg chg="del">
          <pc:chgData name="Graf Stefan" userId="b9c50a31-b473-467f-954a-3aa6828cc6aa" providerId="ADAL" clId="{92B3DD75-505A-4923-9727-36049F692EB5}" dt="2022-05-13T07:51:17.190" v="102" actId="2696"/>
          <pc:sldLayoutMkLst>
            <pc:docMk/>
            <pc:sldMasterMk cId="0" sldId="2147483689"/>
            <pc:sldLayoutMk cId="2112636866" sldId="2147483934"/>
          </pc:sldLayoutMkLst>
        </pc:sldLayoutChg>
        <pc:sldLayoutChg chg="del">
          <pc:chgData name="Graf Stefan" userId="b9c50a31-b473-467f-954a-3aa6828cc6aa" providerId="ADAL" clId="{92B3DD75-505A-4923-9727-36049F692EB5}" dt="2022-05-13T07:51:16.417" v="101" actId="2696"/>
          <pc:sldLayoutMkLst>
            <pc:docMk/>
            <pc:sldMasterMk cId="0" sldId="2147483689"/>
            <pc:sldLayoutMk cId="931751077" sldId="2147483935"/>
          </pc:sldLayoutMkLst>
        </pc:sldLayoutChg>
        <pc:sldLayoutChg chg="del">
          <pc:chgData name="Graf Stefan" userId="b9c50a31-b473-467f-954a-3aa6828cc6aa" providerId="ADAL" clId="{92B3DD75-505A-4923-9727-36049F692EB5}" dt="2022-05-13T07:51:13.510" v="98" actId="2696"/>
          <pc:sldLayoutMkLst>
            <pc:docMk/>
            <pc:sldMasterMk cId="0" sldId="2147483689"/>
            <pc:sldLayoutMk cId="1791171884" sldId="2147483936"/>
          </pc:sldLayoutMkLst>
        </pc:sldLayoutChg>
        <pc:sldLayoutChg chg="del">
          <pc:chgData name="Graf Stefan" userId="b9c50a31-b473-467f-954a-3aa6828cc6aa" providerId="ADAL" clId="{92B3DD75-505A-4923-9727-36049F692EB5}" dt="2022-05-13T07:51:14.424" v="99" actId="2696"/>
          <pc:sldLayoutMkLst>
            <pc:docMk/>
            <pc:sldMasterMk cId="0" sldId="2147483689"/>
            <pc:sldLayoutMk cId="4187939370" sldId="2147483938"/>
          </pc:sldLayoutMkLst>
        </pc:sldLayoutChg>
      </pc:sldMasterChg>
      <pc:sldMasterChg chg="modSp mod delSldLayout modSldLayout">
        <pc:chgData name="Graf Stefan" userId="b9c50a31-b473-467f-954a-3aa6828cc6aa" providerId="ADAL" clId="{92B3DD75-505A-4923-9727-36049F692EB5}" dt="2022-05-13T07:51:34.017" v="108" actId="2696"/>
        <pc:sldMasterMkLst>
          <pc:docMk/>
          <pc:sldMasterMk cId="1659940372" sldId="2147483939"/>
        </pc:sldMasterMkLst>
        <pc:spChg chg="mod">
          <ac:chgData name="Graf Stefan" userId="b9c50a31-b473-467f-954a-3aa6828cc6aa" providerId="ADAL" clId="{92B3DD75-505A-4923-9727-36049F692EB5}" dt="2022-05-13T07:19:04.083" v="31" actId="20577"/>
          <ac:spMkLst>
            <pc:docMk/>
            <pc:sldMasterMk cId="1659940372" sldId="2147483939"/>
            <ac:spMk id="38" creationId="{F2E3873C-48F4-4934-8B69-BCB21F39BED4}"/>
          </ac:spMkLst>
        </pc:spChg>
        <pc:sldLayoutChg chg="modSp">
          <pc:chgData name="Graf Stefan" userId="b9c50a31-b473-467f-954a-3aa6828cc6aa" providerId="ADAL" clId="{92B3DD75-505A-4923-9727-36049F692EB5}" dt="2022-05-13T07:49:44.049" v="90" actId="207"/>
          <pc:sldLayoutMkLst>
            <pc:docMk/>
            <pc:sldMasterMk cId="0" sldId="2147483689"/>
            <pc:sldLayoutMk cId="4067742387" sldId="2147483930"/>
          </pc:sldLayoutMkLst>
          <pc:spChg chg="mod">
            <ac:chgData name="Graf Stefan" userId="b9c50a31-b473-467f-954a-3aa6828cc6aa" providerId="ADAL" clId="{92B3DD75-505A-4923-9727-36049F692EB5}" dt="2022-05-13T07:49:41.240" v="89" actId="207"/>
            <ac:spMkLst>
              <pc:docMk/>
              <pc:sldMasterMk cId="0" sldId="2147483689"/>
              <pc:sldLayoutMk cId="4067742387" sldId="2147483930"/>
              <ac:spMk id="21" creationId="{00000000-0000-0000-0000-000000000000}"/>
            </ac:spMkLst>
          </pc:spChg>
          <pc:spChg chg="mod">
            <ac:chgData name="Graf Stefan" userId="b9c50a31-b473-467f-954a-3aa6828cc6aa" providerId="ADAL" clId="{92B3DD75-505A-4923-9727-36049F692EB5}" dt="2022-05-13T07:49:38.810" v="88" actId="207"/>
            <ac:spMkLst>
              <pc:docMk/>
              <pc:sldMasterMk cId="0" sldId="2147483689"/>
              <pc:sldLayoutMk cId="4067742387" sldId="2147483930"/>
              <ac:spMk id="32" creationId="{4284F0B3-FBA1-48F1-A4E4-8255DCA144B7}"/>
            </ac:spMkLst>
          </pc:spChg>
          <pc:spChg chg="mod">
            <ac:chgData name="Graf Stefan" userId="b9c50a31-b473-467f-954a-3aa6828cc6aa" providerId="ADAL" clId="{92B3DD75-505A-4923-9727-36049F692EB5}" dt="2022-05-13T07:49:44.049" v="90" actId="207"/>
            <ac:spMkLst>
              <pc:docMk/>
              <pc:sldMasterMk cId="0" sldId="2147483689"/>
              <pc:sldLayoutMk cId="4067742387" sldId="2147483930"/>
              <ac:spMk id="43" creationId="{00000000-0000-0000-0000-000000000000}"/>
            </ac:spMkLst>
          </pc:spChg>
        </pc:sldLayoutChg>
        <pc:sldLayoutChg chg="del">
          <pc:chgData name="Graf Stefan" userId="b9c50a31-b473-467f-954a-3aa6828cc6aa" providerId="ADAL" clId="{92B3DD75-505A-4923-9727-36049F692EB5}" dt="2022-05-13T07:51:34.017" v="108" actId="2696"/>
          <pc:sldLayoutMkLst>
            <pc:docMk/>
            <pc:sldMasterMk cId="1659940372" sldId="2147483939"/>
            <pc:sldLayoutMk cId="287460738" sldId="2147483937"/>
          </pc:sldLayoutMkLst>
        </pc:sldLayoutChg>
        <pc:sldLayoutChg chg="modSp mod">
          <pc:chgData name="Graf Stefan" userId="b9c50a31-b473-467f-954a-3aa6828cc6aa" providerId="ADAL" clId="{92B3DD75-505A-4923-9727-36049F692EB5}" dt="2022-05-13T07:18:42.093" v="16" actId="20577"/>
          <pc:sldLayoutMkLst>
            <pc:docMk/>
            <pc:sldMasterMk cId="1659940372" sldId="2147483939"/>
            <pc:sldLayoutMk cId="3002214760" sldId="2147483940"/>
          </pc:sldLayoutMkLst>
          <pc:spChg chg="mod">
            <ac:chgData name="Graf Stefan" userId="b9c50a31-b473-467f-954a-3aa6828cc6aa" providerId="ADAL" clId="{92B3DD75-505A-4923-9727-36049F692EB5}" dt="2022-05-13T07:18:42.093" v="16" actId="20577"/>
            <ac:spMkLst>
              <pc:docMk/>
              <pc:sldMasterMk cId="1659940372" sldId="2147483939"/>
              <pc:sldLayoutMk cId="3002214760" sldId="2147483940"/>
              <ac:spMk id="36" creationId="{93717023-4BA9-46EA-BAF7-20BDD84072FE}"/>
            </ac:spMkLst>
          </pc:spChg>
          <pc:spChg chg="mod">
            <ac:chgData name="Graf Stefan" userId="b9c50a31-b473-467f-954a-3aa6828cc6aa" providerId="ADAL" clId="{92B3DD75-505A-4923-9727-36049F692EB5}" dt="2022-05-13T07:17:59.984" v="13" actId="1036"/>
            <ac:spMkLst>
              <pc:docMk/>
              <pc:sldMasterMk cId="1659940372" sldId="2147483939"/>
              <pc:sldLayoutMk cId="3002214760" sldId="2147483940"/>
              <ac:spMk id="37" creationId="{79F473FD-07C4-49FD-8BD9-D994B509D59C}"/>
            </ac:spMkLst>
          </pc:spChg>
          <pc:spChg chg="mod">
            <ac:chgData name="Graf Stefan" userId="b9c50a31-b473-467f-954a-3aa6828cc6aa" providerId="ADAL" clId="{92B3DD75-505A-4923-9727-36049F692EB5}" dt="2022-05-13T07:17:59.984" v="13" actId="1036"/>
            <ac:spMkLst>
              <pc:docMk/>
              <pc:sldMasterMk cId="1659940372" sldId="2147483939"/>
              <pc:sldLayoutMk cId="3002214760" sldId="2147483940"/>
              <ac:spMk id="41" creationId="{05FF46E5-D3CC-4176-A41B-35A47B1DA024}"/>
            </ac:spMkLst>
          </pc:spChg>
          <pc:spChg chg="mod">
            <ac:chgData name="Graf Stefan" userId="b9c50a31-b473-467f-954a-3aa6828cc6aa" providerId="ADAL" clId="{92B3DD75-505A-4923-9727-36049F692EB5}" dt="2022-05-13T07:17:59.984" v="13" actId="1036"/>
            <ac:spMkLst>
              <pc:docMk/>
              <pc:sldMasterMk cId="1659940372" sldId="2147483939"/>
              <pc:sldLayoutMk cId="3002214760" sldId="2147483940"/>
              <ac:spMk id="42" creationId="{A2A8A4ED-1F82-4266-8741-D2E5E9F20F39}"/>
            </ac:spMkLst>
          </pc:spChg>
          <pc:spChg chg="mod">
            <ac:chgData name="Graf Stefan" userId="b9c50a31-b473-467f-954a-3aa6828cc6aa" providerId="ADAL" clId="{92B3DD75-505A-4923-9727-36049F692EB5}" dt="2022-05-13T07:17:21.817" v="5" actId="207"/>
            <ac:spMkLst>
              <pc:docMk/>
              <pc:sldMasterMk cId="1659940372" sldId="2147483939"/>
              <pc:sldLayoutMk cId="3002214760" sldId="2147483940"/>
              <ac:spMk id="44" creationId="{4A0FEE31-54F6-437B-931C-888F7A77CD45}"/>
            </ac:spMkLst>
          </pc:spChg>
          <pc:spChg chg="mod">
            <ac:chgData name="Graf Stefan" userId="b9c50a31-b473-467f-954a-3aa6828cc6aa" providerId="ADAL" clId="{92B3DD75-505A-4923-9727-36049F692EB5}" dt="2022-05-13T07:17:21.817" v="5" actId="207"/>
            <ac:spMkLst>
              <pc:docMk/>
              <pc:sldMasterMk cId="1659940372" sldId="2147483939"/>
              <pc:sldLayoutMk cId="3002214760" sldId="2147483940"/>
              <ac:spMk id="45" creationId="{D78B8D4A-2F22-4717-B699-A008C3A88478}"/>
            </ac:spMkLst>
          </pc:spChg>
          <pc:spChg chg="mod">
            <ac:chgData name="Graf Stefan" userId="b9c50a31-b473-467f-954a-3aa6828cc6aa" providerId="ADAL" clId="{92B3DD75-505A-4923-9727-36049F692EB5}" dt="2022-05-13T07:18:20.486" v="14" actId="14100"/>
            <ac:spMkLst>
              <pc:docMk/>
              <pc:sldMasterMk cId="1659940372" sldId="2147483939"/>
              <pc:sldLayoutMk cId="3002214760" sldId="2147483940"/>
              <ac:spMk id="55" creationId="{65133A5D-4704-4722-B904-EFD318D5AE79}"/>
            </ac:spMkLst>
          </pc:spChg>
          <pc:spChg chg="mod">
            <ac:chgData name="Graf Stefan" userId="b9c50a31-b473-467f-954a-3aa6828cc6aa" providerId="ADAL" clId="{92B3DD75-505A-4923-9727-36049F692EB5}" dt="2022-05-13T07:18:23.191" v="15" actId="14100"/>
            <ac:spMkLst>
              <pc:docMk/>
              <pc:sldMasterMk cId="1659940372" sldId="2147483939"/>
              <pc:sldLayoutMk cId="3002214760" sldId="2147483940"/>
              <ac:spMk id="56" creationId="{A9FF2082-9CDF-41B3-B634-54FE8DDDFA57}"/>
            </ac:spMkLst>
          </pc:spChg>
          <pc:spChg chg="mod">
            <ac:chgData name="Graf Stefan" userId="b9c50a31-b473-467f-954a-3aa6828cc6aa" providerId="ADAL" clId="{92B3DD75-505A-4923-9727-36049F692EB5}" dt="2022-05-13T07:17:17.183" v="4" actId="207"/>
            <ac:spMkLst>
              <pc:docMk/>
              <pc:sldMasterMk cId="1659940372" sldId="2147483939"/>
              <pc:sldLayoutMk cId="3002214760" sldId="2147483940"/>
              <ac:spMk id="61" creationId="{1FEA09D5-C5BE-45E5-858B-1943999FED83}"/>
            </ac:spMkLst>
          </pc:spChg>
        </pc:sldLayoutChg>
        <pc:sldLayoutChg chg="del">
          <pc:chgData name="Graf Stefan" userId="b9c50a31-b473-467f-954a-3aa6828cc6aa" providerId="ADAL" clId="{92B3DD75-505A-4923-9727-36049F692EB5}" dt="2022-05-13T07:41:57.888" v="34" actId="2696"/>
          <pc:sldLayoutMkLst>
            <pc:docMk/>
            <pc:sldMasterMk cId="1659940372" sldId="2147483939"/>
            <pc:sldLayoutMk cId="1725715159" sldId="2147483941"/>
          </pc:sldLayoutMkLst>
        </pc:sldLayoutChg>
        <pc:sldLayoutChg chg="addSp delSp modSp mod">
          <pc:chgData name="Graf Stefan" userId="b9c50a31-b473-467f-954a-3aa6828cc6aa" providerId="ADAL" clId="{92B3DD75-505A-4923-9727-36049F692EB5}" dt="2022-05-13T07:49:20.696" v="86"/>
          <pc:sldLayoutMkLst>
            <pc:docMk/>
            <pc:sldMasterMk cId="1659940372" sldId="2147483939"/>
            <pc:sldLayoutMk cId="2817362017" sldId="2147483941"/>
          </pc:sldLayoutMkLst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1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1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2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21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22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2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24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2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2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2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2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2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3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31" creationId="{05BF7982-5A4F-4BF8-91F6-67BBEBBA1361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32" creationId="{A679A98B-D588-4D74-9DAD-6B938CDDFB29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33" creationId="{CB3A1A5B-93A2-4E60-B38F-C52D0E9A6DDA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34" creationId="{E1F32BA4-40DD-4EB9-8A8C-0B0960BD8453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35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36" creationId="{A004EC17-AD0E-4912-B9CC-D1207B662E33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37" creationId="{C13A3329-543D-4042-8B31-2C26B572E59C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3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3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40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41" creationId="{F04F2A58-E6FD-49B6-92CF-E6D8496B0A74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42" creationId="{9E930C16-17DC-42E5-BE10-71365B414BD0}"/>
            </ac:spMkLst>
          </pc:spChg>
          <pc:spChg chg="del">
            <ac:chgData name="Graf Stefan" userId="b9c50a31-b473-467f-954a-3aa6828cc6aa" providerId="ADAL" clId="{92B3DD75-505A-4923-9727-36049F692EB5}" dt="2022-05-13T07:42:33.812" v="47" actId="478"/>
            <ac:spMkLst>
              <pc:docMk/>
              <pc:sldMasterMk cId="1659940372" sldId="2147483939"/>
              <pc:sldLayoutMk cId="2817362017" sldId="2147483941"/>
              <ac:spMk id="43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44" creationId="{95959A51-9F80-4B9A-844C-B6E386327FC8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45" creationId="{5FFDF71C-EF34-4FA9-AD82-A40F550A1AD6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46" creationId="{F057E71C-F447-45B2-9164-E83276480A6E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47" creationId="{384102CD-812E-4D12-9035-189300E2A590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48" creationId="{C9052A3E-E7B3-4487-8EA3-C12AA06BA787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49" creationId="{E6FAC73D-FFC9-4BB2-A4C1-5741206909C3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50" creationId="{BA8EE77C-2F70-4FFD-B8D6-DF9672EBFC8D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51" creationId="{92F37924-EC62-4718-9090-447278C2EEBD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52" creationId="{8B72BA5F-5086-4894-A5A4-46A974359002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53" creationId="{D62CA1A3-A301-4A4B-BEB7-10FAA7C1A18B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54" creationId="{F70000DA-B351-405A-9DCA-5C42E32C505D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55" creationId="{7D490122-BD1C-4C1A-84A8-16A9CA1A1BF0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56" creationId="{EB36DDBF-D301-49DA-8216-1840F8346362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57" creationId="{382DCBB1-F520-4417-AC89-9D4415A4E8EF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58" creationId="{2346440D-9404-48A8-978C-0927B1A84C37}"/>
            </ac:spMkLst>
          </pc:spChg>
          <pc:spChg chg="add mod">
            <ac:chgData name="Graf Stefan" userId="b9c50a31-b473-467f-954a-3aa6828cc6aa" providerId="ADAL" clId="{92B3DD75-505A-4923-9727-36049F692EB5}" dt="2022-05-13T07:49:20.696" v="86"/>
            <ac:spMkLst>
              <pc:docMk/>
              <pc:sldMasterMk cId="1659940372" sldId="2147483939"/>
              <pc:sldLayoutMk cId="2817362017" sldId="2147483941"/>
              <ac:spMk id="59" creationId="{76101DA4-80DC-4F66-8DDE-47141AB8997A}"/>
            </ac:spMkLst>
          </pc:spChg>
        </pc:sldLayoutChg>
        <pc:sldLayoutChg chg="del">
          <pc:chgData name="Graf Stefan" userId="b9c50a31-b473-467f-954a-3aa6828cc6aa" providerId="ADAL" clId="{92B3DD75-505A-4923-9727-36049F692EB5}" dt="2022-05-13T07:41:57.936" v="35" actId="2696"/>
          <pc:sldLayoutMkLst>
            <pc:docMk/>
            <pc:sldMasterMk cId="1659940372" sldId="2147483939"/>
            <pc:sldLayoutMk cId="3441093009" sldId="2147483942"/>
          </pc:sldLayoutMkLst>
        </pc:sldLayoutChg>
        <pc:sldLayoutChg chg="addSp delSp modSp mod">
          <pc:chgData name="Graf Stefan" userId="b9c50a31-b473-467f-954a-3aa6828cc6aa" providerId="ADAL" clId="{92B3DD75-505A-4923-9727-36049F692EB5}" dt="2022-05-13T07:49:19.343" v="85"/>
          <pc:sldLayoutMkLst>
            <pc:docMk/>
            <pc:sldMasterMk cId="1659940372" sldId="2147483939"/>
            <pc:sldLayoutMk cId="3974600414" sldId="2147483942"/>
          </pc:sldLayoutMkLst>
          <pc:spChg chg="del">
            <ac:chgData name="Graf Stefan" userId="b9c50a31-b473-467f-954a-3aa6828cc6aa" providerId="ADAL" clId="{92B3DD75-505A-4923-9727-36049F692EB5}" dt="2022-05-13T07:42:41.507" v="48" actId="478"/>
            <ac:spMkLst>
              <pc:docMk/>
              <pc:sldMasterMk cId="1659940372" sldId="2147483939"/>
              <pc:sldLayoutMk cId="3974600414" sldId="2147483942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1.507" v="48" actId="478"/>
            <ac:spMkLst>
              <pc:docMk/>
              <pc:sldMasterMk cId="1659940372" sldId="2147483939"/>
              <pc:sldLayoutMk cId="3974600414" sldId="2147483942"/>
              <ac:spMk id="1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1.507" v="48" actId="478"/>
            <ac:spMkLst>
              <pc:docMk/>
              <pc:sldMasterMk cId="1659940372" sldId="2147483939"/>
              <pc:sldLayoutMk cId="3974600414" sldId="2147483942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1.507" v="48" actId="478"/>
            <ac:spMkLst>
              <pc:docMk/>
              <pc:sldMasterMk cId="1659940372" sldId="2147483939"/>
              <pc:sldLayoutMk cId="3974600414" sldId="2147483942"/>
              <ac:spMk id="1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2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1.507" v="48" actId="478"/>
            <ac:spMkLst>
              <pc:docMk/>
              <pc:sldMasterMk cId="1659940372" sldId="2147483939"/>
              <pc:sldLayoutMk cId="3974600414" sldId="2147483942"/>
              <ac:spMk id="21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22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2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24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2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2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2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2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2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3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1.507" v="48" actId="478"/>
            <ac:spMkLst>
              <pc:docMk/>
              <pc:sldMasterMk cId="1659940372" sldId="2147483939"/>
              <pc:sldLayoutMk cId="3974600414" sldId="2147483942"/>
              <ac:spMk id="31" creationId="{258CF3F1-75E5-4A16-B230-BBB36151AF3A}"/>
            </ac:spMkLst>
          </pc:spChg>
          <pc:spChg chg="del">
            <ac:chgData name="Graf Stefan" userId="b9c50a31-b473-467f-954a-3aa6828cc6aa" providerId="ADAL" clId="{92B3DD75-505A-4923-9727-36049F692EB5}" dt="2022-05-13T07:42:41.507" v="48" actId="478"/>
            <ac:spMkLst>
              <pc:docMk/>
              <pc:sldMasterMk cId="1659940372" sldId="2147483939"/>
              <pc:sldLayoutMk cId="3974600414" sldId="2147483942"/>
              <ac:spMk id="32" creationId="{9CF49482-4B6E-40A8-9B12-DD55932C967A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33" creationId="{7B9D2439-758F-4719-B738-BF19E024803A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34" creationId="{4182DBF9-9EAC-4C24-A1F0-A722E2E63F83}"/>
            </ac:spMkLst>
          </pc:spChg>
          <pc:spChg chg="del">
            <ac:chgData name="Graf Stefan" userId="b9c50a31-b473-467f-954a-3aa6828cc6aa" providerId="ADAL" clId="{92B3DD75-505A-4923-9727-36049F692EB5}" dt="2022-05-13T07:42:45.276" v="49" actId="478"/>
            <ac:spMkLst>
              <pc:docMk/>
              <pc:sldMasterMk cId="1659940372" sldId="2147483939"/>
              <pc:sldLayoutMk cId="3974600414" sldId="2147483942"/>
              <ac:spMk id="35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36" creationId="{6F1D8459-664C-4528-8295-26C3559DE825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37" creationId="{E271EBB3-D3F7-42E0-8CB5-715A0AB81552}"/>
            </ac:spMkLst>
          </pc:spChg>
          <pc:spChg chg="del">
            <ac:chgData name="Graf Stefan" userId="b9c50a31-b473-467f-954a-3aa6828cc6aa" providerId="ADAL" clId="{92B3DD75-505A-4923-9727-36049F692EB5}" dt="2022-05-13T07:42:41.507" v="48" actId="478"/>
            <ac:spMkLst>
              <pc:docMk/>
              <pc:sldMasterMk cId="1659940372" sldId="2147483939"/>
              <pc:sldLayoutMk cId="3974600414" sldId="2147483942"/>
              <ac:spMk id="3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1.507" v="48" actId="478"/>
            <ac:spMkLst>
              <pc:docMk/>
              <pc:sldMasterMk cId="1659940372" sldId="2147483939"/>
              <pc:sldLayoutMk cId="3974600414" sldId="2147483942"/>
              <ac:spMk id="3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41.507" v="48" actId="478"/>
            <ac:spMkLst>
              <pc:docMk/>
              <pc:sldMasterMk cId="1659940372" sldId="2147483939"/>
              <pc:sldLayoutMk cId="3974600414" sldId="2147483942"/>
              <ac:spMk id="40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41" creationId="{52F2B746-F526-4FE5-9910-A45858D1CEBA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42" creationId="{58E8B3CF-28E2-4975-BED9-385D0B945377}"/>
            </ac:spMkLst>
          </pc:spChg>
          <pc:spChg chg="del">
            <ac:chgData name="Graf Stefan" userId="b9c50a31-b473-467f-954a-3aa6828cc6aa" providerId="ADAL" clId="{92B3DD75-505A-4923-9727-36049F692EB5}" dt="2022-05-13T07:42:41.507" v="48" actId="478"/>
            <ac:spMkLst>
              <pc:docMk/>
              <pc:sldMasterMk cId="1659940372" sldId="2147483939"/>
              <pc:sldLayoutMk cId="3974600414" sldId="2147483942"/>
              <ac:spMk id="43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44" creationId="{C4E8569F-AC55-4AA0-8174-624F94CD0CF9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45" creationId="{37CB0D53-D740-419F-883A-C7C9667A6122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46" creationId="{81300A59-CC76-4D55-8D56-E308D80497FB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47" creationId="{2C204B22-0F75-4F74-941D-783843DF72D5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48" creationId="{9D05E8E1-0A90-403A-A909-0AC6A8951A61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49" creationId="{1A3FB1FC-6C38-4B53-AE05-818E5D11800E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50" creationId="{8DD6B20F-2EF3-4351-880E-4F148D852105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51" creationId="{885DF9C2-5B5B-4210-828C-232E19AAD016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52" creationId="{69D836BE-1218-4785-AE6B-AEFAE6EEDC43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53" creationId="{83265F23-4938-4D6B-BE14-8FF9019B9D6B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54" creationId="{A3A4B321-0AC8-48A0-9AE0-131EA5F35DCC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55" creationId="{7E50963C-EF3C-4CA0-81E6-5A42870BCBA5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56" creationId="{41143D8C-83F2-44EC-9CC7-E3751C04AB2D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57" creationId="{93509230-F680-404E-ACC4-2382C63755BD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58" creationId="{42804147-5653-414F-9E22-336EBA594093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59" creationId="{5974B795-611E-4074-B6A5-2F4EA8E5B073}"/>
            </ac:spMkLst>
          </pc:spChg>
          <pc:spChg chg="add mod">
            <ac:chgData name="Graf Stefan" userId="b9c50a31-b473-467f-954a-3aa6828cc6aa" providerId="ADAL" clId="{92B3DD75-505A-4923-9727-36049F692EB5}" dt="2022-05-13T07:49:19.343" v="85"/>
            <ac:spMkLst>
              <pc:docMk/>
              <pc:sldMasterMk cId="1659940372" sldId="2147483939"/>
              <pc:sldLayoutMk cId="3974600414" sldId="2147483942"/>
              <ac:spMk id="60" creationId="{A97C8841-E089-4990-B9DB-AACCB3956C30}"/>
            </ac:spMkLst>
          </pc:spChg>
        </pc:sldLayoutChg>
        <pc:sldLayoutChg chg="del">
          <pc:chgData name="Graf Stefan" userId="b9c50a31-b473-467f-954a-3aa6828cc6aa" providerId="ADAL" clId="{92B3DD75-505A-4923-9727-36049F692EB5}" dt="2022-05-13T07:41:57.982" v="36" actId="2696"/>
          <pc:sldLayoutMkLst>
            <pc:docMk/>
            <pc:sldMasterMk cId="1659940372" sldId="2147483939"/>
            <pc:sldLayoutMk cId="485796025" sldId="2147483943"/>
          </pc:sldLayoutMkLst>
        </pc:sldLayoutChg>
        <pc:sldLayoutChg chg="addSp delSp modSp mod">
          <pc:chgData name="Graf Stefan" userId="b9c50a31-b473-467f-954a-3aa6828cc6aa" providerId="ADAL" clId="{92B3DD75-505A-4923-9727-36049F692EB5}" dt="2022-05-13T07:49:14.753" v="84"/>
          <pc:sldLayoutMkLst>
            <pc:docMk/>
            <pc:sldMasterMk cId="1659940372" sldId="2147483939"/>
            <pc:sldLayoutMk cId="1408160464" sldId="2147483943"/>
          </pc:sldLayoutMkLst>
          <pc:spChg chg="del">
            <ac:chgData name="Graf Stefan" userId="b9c50a31-b473-467f-954a-3aa6828cc6aa" providerId="ADAL" clId="{92B3DD75-505A-4923-9727-36049F692EB5}" dt="2022-05-13T07:42:51.867" v="50" actId="478"/>
            <ac:spMkLst>
              <pc:docMk/>
              <pc:sldMasterMk cId="1659940372" sldId="2147483939"/>
              <pc:sldLayoutMk cId="1408160464" sldId="2147483943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1.867" v="50" actId="478"/>
            <ac:spMkLst>
              <pc:docMk/>
              <pc:sldMasterMk cId="1659940372" sldId="2147483939"/>
              <pc:sldLayoutMk cId="1408160464" sldId="2147483943"/>
              <ac:spMk id="1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1.867" v="50" actId="478"/>
            <ac:spMkLst>
              <pc:docMk/>
              <pc:sldMasterMk cId="1659940372" sldId="2147483939"/>
              <pc:sldLayoutMk cId="1408160464" sldId="2147483943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1.867" v="50" actId="478"/>
            <ac:spMkLst>
              <pc:docMk/>
              <pc:sldMasterMk cId="1659940372" sldId="2147483939"/>
              <pc:sldLayoutMk cId="1408160464" sldId="2147483943"/>
              <ac:spMk id="1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2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1.867" v="50" actId="478"/>
            <ac:spMkLst>
              <pc:docMk/>
              <pc:sldMasterMk cId="1659940372" sldId="2147483939"/>
              <pc:sldLayoutMk cId="1408160464" sldId="2147483943"/>
              <ac:spMk id="21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22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2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24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2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2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2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2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2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3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1.867" v="50" actId="478"/>
            <ac:spMkLst>
              <pc:docMk/>
              <pc:sldMasterMk cId="1659940372" sldId="2147483939"/>
              <pc:sldLayoutMk cId="1408160464" sldId="2147483943"/>
              <ac:spMk id="32" creationId="{27169527-2ED7-4FC8-99AF-BC22B0BE0AB4}"/>
            </ac:spMkLst>
          </pc:spChg>
          <pc:spChg chg="del">
            <ac:chgData name="Graf Stefan" userId="b9c50a31-b473-467f-954a-3aa6828cc6aa" providerId="ADAL" clId="{92B3DD75-505A-4923-9727-36049F692EB5}" dt="2022-05-13T07:42:51.867" v="50" actId="478"/>
            <ac:spMkLst>
              <pc:docMk/>
              <pc:sldMasterMk cId="1659940372" sldId="2147483939"/>
              <pc:sldLayoutMk cId="1408160464" sldId="2147483943"/>
              <ac:spMk id="33" creationId="{E792841F-B95A-48E6-9991-82AC5D53DD58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34" creationId="{CB299C42-7DD5-47DF-B025-8A9EFFB09A97}"/>
            </ac:spMkLst>
          </pc:spChg>
          <pc:spChg chg="del">
            <ac:chgData name="Graf Stefan" userId="b9c50a31-b473-467f-954a-3aa6828cc6aa" providerId="ADAL" clId="{92B3DD75-505A-4923-9727-36049F692EB5}" dt="2022-05-13T07:42:55.383" v="51" actId="478"/>
            <ac:spMkLst>
              <pc:docMk/>
              <pc:sldMasterMk cId="1659940372" sldId="2147483939"/>
              <pc:sldLayoutMk cId="1408160464" sldId="2147483943"/>
              <ac:spMk id="35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36" creationId="{ADC2D1CC-C1D6-4F8A-BE10-B0ECAD4B137C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37" creationId="{79831D17-629D-4238-BB1A-F6A7B654596C}"/>
            </ac:spMkLst>
          </pc:spChg>
          <pc:spChg chg="del">
            <ac:chgData name="Graf Stefan" userId="b9c50a31-b473-467f-954a-3aa6828cc6aa" providerId="ADAL" clId="{92B3DD75-505A-4923-9727-36049F692EB5}" dt="2022-05-13T07:42:51.867" v="50" actId="478"/>
            <ac:spMkLst>
              <pc:docMk/>
              <pc:sldMasterMk cId="1659940372" sldId="2147483939"/>
              <pc:sldLayoutMk cId="1408160464" sldId="2147483943"/>
              <ac:spMk id="3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1.867" v="50" actId="478"/>
            <ac:spMkLst>
              <pc:docMk/>
              <pc:sldMasterMk cId="1659940372" sldId="2147483939"/>
              <pc:sldLayoutMk cId="1408160464" sldId="2147483943"/>
              <ac:spMk id="3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2:51.867" v="50" actId="478"/>
            <ac:spMkLst>
              <pc:docMk/>
              <pc:sldMasterMk cId="1659940372" sldId="2147483939"/>
              <pc:sldLayoutMk cId="1408160464" sldId="2147483943"/>
              <ac:spMk id="40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41" creationId="{9385E374-0E08-41E8-9E58-AB0517ADB6F7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42" creationId="{71E9F186-50FB-47D1-8300-4B7CA6E63017}"/>
            </ac:spMkLst>
          </pc:spChg>
          <pc:spChg chg="del">
            <ac:chgData name="Graf Stefan" userId="b9c50a31-b473-467f-954a-3aa6828cc6aa" providerId="ADAL" clId="{92B3DD75-505A-4923-9727-36049F692EB5}" dt="2022-05-13T07:42:51.867" v="50" actId="478"/>
            <ac:spMkLst>
              <pc:docMk/>
              <pc:sldMasterMk cId="1659940372" sldId="2147483939"/>
              <pc:sldLayoutMk cId="1408160464" sldId="2147483943"/>
              <ac:spMk id="43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44" creationId="{98E3DDB6-3D51-44DB-93EB-96DC1E8B5FD7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45" creationId="{35FF2A16-F70B-4D93-8B25-ECDAB088D16C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46" creationId="{C7AAEF87-2A7E-4E01-9111-952DE648D76E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47" creationId="{169B8DEB-202F-48AA-899D-62AC9D689E10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48" creationId="{CF1A3FDD-8426-404E-83F4-865EFB4C9DD5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49" creationId="{62C9F2CF-4E8B-4B7C-AEF7-427EEC4500E8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50" creationId="{060C47E5-1CE0-4567-8EBC-8131D4C6E755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51" creationId="{7DB5E849-4E36-4672-B816-DB77D6A15866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52" creationId="{391F9825-6046-4119-9326-0E6194ECB26F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53" creationId="{88B9AD79-ACDF-422C-B801-22BF39DB8241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54" creationId="{663709BE-2F66-44D3-B4BD-73F7AE7A2F4C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55" creationId="{A218C2CB-66B9-4F65-A33C-D05B9344322A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56" creationId="{203C682D-176A-4B51-8575-E41839D1F598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57" creationId="{2A6ACE84-1538-464E-A7EC-E0C9C975E30E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58" creationId="{12981BBD-C20B-45BB-AE77-C9AF65617381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59" creationId="{43CFECA7-FFBC-4974-B4EF-C7BF938DCBE8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60" creationId="{4B3CC202-2F37-4747-86B3-FE585B766C13}"/>
            </ac:spMkLst>
          </pc:spChg>
          <pc:spChg chg="add mod">
            <ac:chgData name="Graf Stefan" userId="b9c50a31-b473-467f-954a-3aa6828cc6aa" providerId="ADAL" clId="{92B3DD75-505A-4923-9727-36049F692EB5}" dt="2022-05-13T07:49:14.753" v="84"/>
            <ac:spMkLst>
              <pc:docMk/>
              <pc:sldMasterMk cId="1659940372" sldId="2147483939"/>
              <pc:sldLayoutMk cId="1408160464" sldId="2147483943"/>
              <ac:spMk id="61" creationId="{78E8F166-7C97-4D76-98F9-0F14B53F5295}"/>
            </ac:spMkLst>
          </pc:spChg>
        </pc:sldLayoutChg>
        <pc:sldLayoutChg chg="addSp delSp modSp mod">
          <pc:chgData name="Graf Stefan" userId="b9c50a31-b473-467f-954a-3aa6828cc6aa" providerId="ADAL" clId="{92B3DD75-505A-4923-9727-36049F692EB5}" dt="2022-05-13T07:49:12.929" v="83"/>
          <pc:sldLayoutMkLst>
            <pc:docMk/>
            <pc:sldMasterMk cId="1659940372" sldId="2147483939"/>
            <pc:sldLayoutMk cId="13914420" sldId="2147483944"/>
          </pc:sldLayoutMkLst>
          <pc:spChg chg="del">
            <ac:chgData name="Graf Stefan" userId="b9c50a31-b473-467f-954a-3aa6828cc6aa" providerId="ADAL" clId="{92B3DD75-505A-4923-9727-36049F692EB5}" dt="2022-05-13T07:43:02.081" v="52" actId="478"/>
            <ac:spMkLst>
              <pc:docMk/>
              <pc:sldMasterMk cId="1659940372" sldId="2147483939"/>
              <pc:sldLayoutMk cId="13914420" sldId="2147483944"/>
              <ac:spMk id="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2.081" v="52" actId="478"/>
            <ac:spMkLst>
              <pc:docMk/>
              <pc:sldMasterMk cId="1659940372" sldId="2147483939"/>
              <pc:sldLayoutMk cId="13914420" sldId="2147483944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2.081" v="52" actId="478"/>
            <ac:spMkLst>
              <pc:docMk/>
              <pc:sldMasterMk cId="1659940372" sldId="2147483939"/>
              <pc:sldLayoutMk cId="13914420" sldId="2147483944"/>
              <ac:spMk id="1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2.081" v="52" actId="478"/>
            <ac:spMkLst>
              <pc:docMk/>
              <pc:sldMasterMk cId="1659940372" sldId="2147483939"/>
              <pc:sldLayoutMk cId="13914420" sldId="2147483944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2.081" v="52" actId="478"/>
            <ac:spMkLst>
              <pc:docMk/>
              <pc:sldMasterMk cId="1659940372" sldId="2147483939"/>
              <pc:sldLayoutMk cId="13914420" sldId="2147483944"/>
              <ac:spMk id="1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2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2.081" v="52" actId="478"/>
            <ac:spMkLst>
              <pc:docMk/>
              <pc:sldMasterMk cId="1659940372" sldId="2147483939"/>
              <pc:sldLayoutMk cId="13914420" sldId="2147483944"/>
              <ac:spMk id="21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22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2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24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2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2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2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2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2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3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2.081" v="52" actId="478"/>
            <ac:spMkLst>
              <pc:docMk/>
              <pc:sldMasterMk cId="1659940372" sldId="2147483939"/>
              <pc:sldLayoutMk cId="13914420" sldId="2147483944"/>
              <ac:spMk id="31" creationId="{05BF7982-5A4F-4BF8-91F6-67BBEBBA1361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32" creationId="{AAAFFCEB-3969-43D5-AD08-7A63C6F436B7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33" creationId="{49EACB09-DE2A-42BB-9DA3-25B4C5B9A738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34" creationId="{735A0E35-610A-4DCA-88E2-76051F082391}"/>
            </ac:spMkLst>
          </pc:spChg>
          <pc:spChg chg="del">
            <ac:chgData name="Graf Stefan" userId="b9c50a31-b473-467f-954a-3aa6828cc6aa" providerId="ADAL" clId="{92B3DD75-505A-4923-9727-36049F692EB5}" dt="2022-05-13T07:43:05.422" v="53" actId="478"/>
            <ac:spMkLst>
              <pc:docMk/>
              <pc:sldMasterMk cId="1659940372" sldId="2147483939"/>
              <pc:sldLayoutMk cId="13914420" sldId="2147483944"/>
              <ac:spMk id="35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36" creationId="{48285E4C-3660-46BB-A674-0A4A003D9EAC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37" creationId="{1A5FE197-9FBF-41ED-BCE1-145FBB8040DB}"/>
            </ac:spMkLst>
          </pc:spChg>
          <pc:spChg chg="del">
            <ac:chgData name="Graf Stefan" userId="b9c50a31-b473-467f-954a-3aa6828cc6aa" providerId="ADAL" clId="{92B3DD75-505A-4923-9727-36049F692EB5}" dt="2022-05-13T07:43:02.081" v="52" actId="478"/>
            <ac:spMkLst>
              <pc:docMk/>
              <pc:sldMasterMk cId="1659940372" sldId="2147483939"/>
              <pc:sldLayoutMk cId="13914420" sldId="2147483944"/>
              <ac:spMk id="3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2.081" v="52" actId="478"/>
            <ac:spMkLst>
              <pc:docMk/>
              <pc:sldMasterMk cId="1659940372" sldId="2147483939"/>
              <pc:sldLayoutMk cId="13914420" sldId="2147483944"/>
              <ac:spMk id="3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02.081" v="52" actId="478"/>
            <ac:spMkLst>
              <pc:docMk/>
              <pc:sldMasterMk cId="1659940372" sldId="2147483939"/>
              <pc:sldLayoutMk cId="13914420" sldId="2147483944"/>
              <ac:spMk id="40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41" creationId="{D19B0ABD-B86E-4AB4-8ECC-B995C3463ABF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42" creationId="{BA3683BE-B2C6-4956-8FB3-A8D62B4DAF44}"/>
            </ac:spMkLst>
          </pc:spChg>
          <pc:spChg chg="del">
            <ac:chgData name="Graf Stefan" userId="b9c50a31-b473-467f-954a-3aa6828cc6aa" providerId="ADAL" clId="{92B3DD75-505A-4923-9727-36049F692EB5}" dt="2022-05-13T07:43:02.081" v="52" actId="478"/>
            <ac:spMkLst>
              <pc:docMk/>
              <pc:sldMasterMk cId="1659940372" sldId="2147483939"/>
              <pc:sldLayoutMk cId="13914420" sldId="2147483944"/>
              <ac:spMk id="43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44" creationId="{64B61C85-7D79-4938-B071-147D1172E1CB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45" creationId="{92CFDB91-E78D-4131-B6ED-A685F727B355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46" creationId="{9EF28DD7-388C-4E3B-8C10-33791970B6F7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47" creationId="{45201AC7-433F-416F-94BB-72A6A7E6F7D2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48" creationId="{F64154B1-DD75-4747-B180-564724C9E301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49" creationId="{3F1BF17B-89C8-4E22-948C-B272CCD09B7A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50" creationId="{A3D81A19-2931-4A55-97D1-50A1E6F37AFB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51" creationId="{08362857-0B5F-44F8-BE60-F7DEE97F14EA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52" creationId="{DF68288A-FE36-4421-ABB1-03CD9AE4BABE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53" creationId="{C3162A52-4927-45CF-BA4A-30957F7D16E6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54" creationId="{5B94BEF0-119C-4B95-B8C0-51075B20097F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55" creationId="{813B930A-E827-4F5A-8252-73398B694C95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56" creationId="{9A71FAB0-9A6B-4D40-BB59-8191E022FE97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57" creationId="{3D206489-F147-45DF-8E2E-04ADF1B201B9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58" creationId="{44BEB743-0EC5-4772-A0D3-CF7D60FA9EFB}"/>
            </ac:spMkLst>
          </pc:spChg>
          <pc:spChg chg="add mod">
            <ac:chgData name="Graf Stefan" userId="b9c50a31-b473-467f-954a-3aa6828cc6aa" providerId="ADAL" clId="{92B3DD75-505A-4923-9727-36049F692EB5}" dt="2022-05-13T07:49:12.929" v="83"/>
            <ac:spMkLst>
              <pc:docMk/>
              <pc:sldMasterMk cId="1659940372" sldId="2147483939"/>
              <pc:sldLayoutMk cId="13914420" sldId="2147483944"/>
              <ac:spMk id="59" creationId="{426AF623-BD5B-445E-9B4D-8EC094C04AA4}"/>
            </ac:spMkLst>
          </pc:spChg>
        </pc:sldLayoutChg>
        <pc:sldLayoutChg chg="del">
          <pc:chgData name="Graf Stefan" userId="b9c50a31-b473-467f-954a-3aa6828cc6aa" providerId="ADAL" clId="{92B3DD75-505A-4923-9727-36049F692EB5}" dt="2022-05-13T07:41:58.035" v="37" actId="2696"/>
          <pc:sldLayoutMkLst>
            <pc:docMk/>
            <pc:sldMasterMk cId="1659940372" sldId="2147483939"/>
            <pc:sldLayoutMk cId="3621403154" sldId="2147483944"/>
          </pc:sldLayoutMkLst>
        </pc:sldLayoutChg>
        <pc:sldLayoutChg chg="del">
          <pc:chgData name="Graf Stefan" userId="b9c50a31-b473-467f-954a-3aa6828cc6aa" providerId="ADAL" clId="{92B3DD75-505A-4923-9727-36049F692EB5}" dt="2022-05-13T07:41:58.084" v="38" actId="2696"/>
          <pc:sldLayoutMkLst>
            <pc:docMk/>
            <pc:sldMasterMk cId="1659940372" sldId="2147483939"/>
            <pc:sldLayoutMk cId="906383470" sldId="2147483945"/>
          </pc:sldLayoutMkLst>
        </pc:sldLayoutChg>
        <pc:sldLayoutChg chg="addSp delSp modSp mod">
          <pc:chgData name="Graf Stefan" userId="b9c50a31-b473-467f-954a-3aa6828cc6aa" providerId="ADAL" clId="{92B3DD75-505A-4923-9727-36049F692EB5}" dt="2022-05-13T07:49:11.563" v="82"/>
          <pc:sldLayoutMkLst>
            <pc:docMk/>
            <pc:sldMasterMk cId="1659940372" sldId="2147483939"/>
            <pc:sldLayoutMk cId="3367580416" sldId="2147483945"/>
          </pc:sldLayoutMkLst>
          <pc:spChg chg="del">
            <ac:chgData name="Graf Stefan" userId="b9c50a31-b473-467f-954a-3aa6828cc6aa" providerId="ADAL" clId="{92B3DD75-505A-4923-9727-36049F692EB5}" dt="2022-05-13T07:43:13.241" v="54" actId="478"/>
            <ac:spMkLst>
              <pc:docMk/>
              <pc:sldMasterMk cId="1659940372" sldId="2147483939"/>
              <pc:sldLayoutMk cId="3367580416" sldId="2147483945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3.241" v="54" actId="478"/>
            <ac:spMkLst>
              <pc:docMk/>
              <pc:sldMasterMk cId="1659940372" sldId="2147483939"/>
              <pc:sldLayoutMk cId="3367580416" sldId="2147483945"/>
              <ac:spMk id="1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3.241" v="54" actId="478"/>
            <ac:spMkLst>
              <pc:docMk/>
              <pc:sldMasterMk cId="1659940372" sldId="2147483939"/>
              <pc:sldLayoutMk cId="3367580416" sldId="2147483945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3.241" v="54" actId="478"/>
            <ac:spMkLst>
              <pc:docMk/>
              <pc:sldMasterMk cId="1659940372" sldId="2147483939"/>
              <pc:sldLayoutMk cId="3367580416" sldId="2147483945"/>
              <ac:spMk id="1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2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3.241" v="54" actId="478"/>
            <ac:spMkLst>
              <pc:docMk/>
              <pc:sldMasterMk cId="1659940372" sldId="2147483939"/>
              <pc:sldLayoutMk cId="3367580416" sldId="2147483945"/>
              <ac:spMk id="21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22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2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24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2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2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2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2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2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3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3.241" v="54" actId="478"/>
            <ac:spMkLst>
              <pc:docMk/>
              <pc:sldMasterMk cId="1659940372" sldId="2147483939"/>
              <pc:sldLayoutMk cId="3367580416" sldId="2147483945"/>
              <ac:spMk id="32" creationId="{3DD53A94-D9D7-4D75-9AF2-76DB28ABF272}"/>
            </ac:spMkLst>
          </pc:spChg>
          <pc:spChg chg="del">
            <ac:chgData name="Graf Stefan" userId="b9c50a31-b473-467f-954a-3aa6828cc6aa" providerId="ADAL" clId="{92B3DD75-505A-4923-9727-36049F692EB5}" dt="2022-05-13T07:43:13.241" v="54" actId="478"/>
            <ac:spMkLst>
              <pc:docMk/>
              <pc:sldMasterMk cId="1659940372" sldId="2147483939"/>
              <pc:sldLayoutMk cId="3367580416" sldId="2147483945"/>
              <ac:spMk id="33" creationId="{3EDD0CEE-F5AC-47EA-802E-905C2CEA9AE2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34" creationId="{75DF6653-87FF-436A-A2EF-FDE1E373FE4C}"/>
            </ac:spMkLst>
          </pc:spChg>
          <pc:spChg chg="del">
            <ac:chgData name="Graf Stefan" userId="b9c50a31-b473-467f-954a-3aa6828cc6aa" providerId="ADAL" clId="{92B3DD75-505A-4923-9727-36049F692EB5}" dt="2022-05-13T07:43:16.694" v="55" actId="478"/>
            <ac:spMkLst>
              <pc:docMk/>
              <pc:sldMasterMk cId="1659940372" sldId="2147483939"/>
              <pc:sldLayoutMk cId="3367580416" sldId="2147483945"/>
              <ac:spMk id="35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36" creationId="{DC44F3B6-C39B-4605-BE67-ABC1C740FC9E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37" creationId="{97139277-DD91-4E77-A781-22997C20B517}"/>
            </ac:spMkLst>
          </pc:spChg>
          <pc:spChg chg="del">
            <ac:chgData name="Graf Stefan" userId="b9c50a31-b473-467f-954a-3aa6828cc6aa" providerId="ADAL" clId="{92B3DD75-505A-4923-9727-36049F692EB5}" dt="2022-05-13T07:43:13.241" v="54" actId="478"/>
            <ac:spMkLst>
              <pc:docMk/>
              <pc:sldMasterMk cId="1659940372" sldId="2147483939"/>
              <pc:sldLayoutMk cId="3367580416" sldId="2147483945"/>
              <ac:spMk id="3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3.241" v="54" actId="478"/>
            <ac:spMkLst>
              <pc:docMk/>
              <pc:sldMasterMk cId="1659940372" sldId="2147483939"/>
              <pc:sldLayoutMk cId="3367580416" sldId="2147483945"/>
              <ac:spMk id="3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13.241" v="54" actId="478"/>
            <ac:spMkLst>
              <pc:docMk/>
              <pc:sldMasterMk cId="1659940372" sldId="2147483939"/>
              <pc:sldLayoutMk cId="3367580416" sldId="2147483945"/>
              <ac:spMk id="40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41" creationId="{A8E2E365-E74D-4020-875B-F266AC695567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42" creationId="{B05E54AF-2157-4709-A574-B2E26320995B}"/>
            </ac:spMkLst>
          </pc:spChg>
          <pc:spChg chg="del">
            <ac:chgData name="Graf Stefan" userId="b9c50a31-b473-467f-954a-3aa6828cc6aa" providerId="ADAL" clId="{92B3DD75-505A-4923-9727-36049F692EB5}" dt="2022-05-13T07:43:13.241" v="54" actId="478"/>
            <ac:spMkLst>
              <pc:docMk/>
              <pc:sldMasterMk cId="1659940372" sldId="2147483939"/>
              <pc:sldLayoutMk cId="3367580416" sldId="2147483945"/>
              <ac:spMk id="43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44" creationId="{5568FD5D-1470-45AE-A268-CAEBE26C663E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45" creationId="{CA6CEEE7-1926-453E-98D4-10D371981374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46" creationId="{1FED2A9A-FA04-4F1A-9932-F419CAFF1199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47" creationId="{4EC3A32D-2D25-46EA-97D0-3E0FE34C39A7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48" creationId="{642389B6-9C83-4C1B-A568-2D781BB98839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49" creationId="{38DC1863-98C3-41FB-A464-4E6D8E193C90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50" creationId="{4C2190FC-DB5C-41C6-9540-A31CEC1EB7DA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51" creationId="{BB9A6D39-0D1F-4B50-9A22-75BAB957983A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52" creationId="{4E1E0D79-6A79-4734-A647-EA7B77A2FCA4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53" creationId="{6DC76923-DF2B-4771-8726-B588B1B4956C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54" creationId="{2DB9FF3E-25B7-40E5-8379-0582E40CB54D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55" creationId="{D488BDF3-A936-4F1F-9403-1C3BBC6E9A29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56" creationId="{012B21BA-13A3-489A-AC38-751E7AC9D455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57" creationId="{CAB7ED12-EEA6-4262-8671-D98957FAE96C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58" creationId="{3AC958C2-2FE4-4203-9E57-65B33AD325AE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59" creationId="{C3B29450-A91E-4151-97AD-60C2C122983F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60" creationId="{70B4DABB-4943-4C94-AA0C-61F97733052C}"/>
            </ac:spMkLst>
          </pc:spChg>
          <pc:spChg chg="add mod">
            <ac:chgData name="Graf Stefan" userId="b9c50a31-b473-467f-954a-3aa6828cc6aa" providerId="ADAL" clId="{92B3DD75-505A-4923-9727-36049F692EB5}" dt="2022-05-13T07:49:11.563" v="82"/>
            <ac:spMkLst>
              <pc:docMk/>
              <pc:sldMasterMk cId="1659940372" sldId="2147483939"/>
              <pc:sldLayoutMk cId="3367580416" sldId="2147483945"/>
              <ac:spMk id="61" creationId="{6C4806B3-895A-4205-8D63-19555674A68D}"/>
            </ac:spMkLst>
          </pc:spChg>
        </pc:sldLayoutChg>
        <pc:sldLayoutChg chg="addSp delSp modSp mod">
          <pc:chgData name="Graf Stefan" userId="b9c50a31-b473-467f-954a-3aa6828cc6aa" providerId="ADAL" clId="{92B3DD75-505A-4923-9727-36049F692EB5}" dt="2022-05-13T07:49:03.911" v="79"/>
          <pc:sldLayoutMkLst>
            <pc:docMk/>
            <pc:sldMasterMk cId="1659940372" sldId="2147483939"/>
            <pc:sldLayoutMk cId="2505083705" sldId="2147483946"/>
          </pc:sldLayoutMkLst>
          <pc:spChg chg="del">
            <ac:chgData name="Graf Stefan" userId="b9c50a31-b473-467f-954a-3aa6828cc6aa" providerId="ADAL" clId="{92B3DD75-505A-4923-9727-36049F692EB5}" dt="2022-05-13T07:43:22.221" v="56" actId="478"/>
            <ac:spMkLst>
              <pc:docMk/>
              <pc:sldMasterMk cId="1659940372" sldId="2147483939"/>
              <pc:sldLayoutMk cId="2505083705" sldId="2147483946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2.221" v="56" actId="478"/>
            <ac:spMkLst>
              <pc:docMk/>
              <pc:sldMasterMk cId="1659940372" sldId="2147483939"/>
              <pc:sldLayoutMk cId="2505083705" sldId="2147483946"/>
              <ac:spMk id="1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2.221" v="56" actId="478"/>
            <ac:spMkLst>
              <pc:docMk/>
              <pc:sldMasterMk cId="1659940372" sldId="2147483939"/>
              <pc:sldLayoutMk cId="2505083705" sldId="2147483946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2.221" v="56" actId="478"/>
            <ac:spMkLst>
              <pc:docMk/>
              <pc:sldMasterMk cId="1659940372" sldId="2147483939"/>
              <pc:sldLayoutMk cId="2505083705" sldId="2147483946"/>
              <ac:spMk id="1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2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2.221" v="56" actId="478"/>
            <ac:spMkLst>
              <pc:docMk/>
              <pc:sldMasterMk cId="1659940372" sldId="2147483939"/>
              <pc:sldLayoutMk cId="2505083705" sldId="2147483946"/>
              <ac:spMk id="21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22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2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24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2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2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2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2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2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3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2.221" v="56" actId="478"/>
            <ac:spMkLst>
              <pc:docMk/>
              <pc:sldMasterMk cId="1659940372" sldId="2147483939"/>
              <pc:sldLayoutMk cId="2505083705" sldId="2147483946"/>
              <ac:spMk id="32" creationId="{BE0F2820-1433-47BF-8B16-A5412B944B34}"/>
            </ac:spMkLst>
          </pc:spChg>
          <pc:spChg chg="del">
            <ac:chgData name="Graf Stefan" userId="b9c50a31-b473-467f-954a-3aa6828cc6aa" providerId="ADAL" clId="{92B3DD75-505A-4923-9727-36049F692EB5}" dt="2022-05-13T07:43:27.510" v="58" actId="478"/>
            <ac:spMkLst>
              <pc:docMk/>
              <pc:sldMasterMk cId="1659940372" sldId="2147483939"/>
              <pc:sldLayoutMk cId="2505083705" sldId="2147483946"/>
              <ac:spMk id="33" creationId="{CAF7049F-FBE4-433D-97CA-3CFD0DCAFAE2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34" creationId="{604402FE-DFEB-48E2-B59A-CC093C9E2504}"/>
            </ac:spMkLst>
          </pc:spChg>
          <pc:spChg chg="del">
            <ac:chgData name="Graf Stefan" userId="b9c50a31-b473-467f-954a-3aa6828cc6aa" providerId="ADAL" clId="{92B3DD75-505A-4923-9727-36049F692EB5}" dt="2022-05-13T07:43:25.720" v="57" actId="478"/>
            <ac:spMkLst>
              <pc:docMk/>
              <pc:sldMasterMk cId="1659940372" sldId="2147483939"/>
              <pc:sldLayoutMk cId="2505083705" sldId="2147483946"/>
              <ac:spMk id="35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36" creationId="{F9C2CC29-8701-4199-B0B5-3E9018B61D76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37" creationId="{2E0A19C4-ECE7-47F3-B5D9-219C37B255F7}"/>
            </ac:spMkLst>
          </pc:spChg>
          <pc:spChg chg="del">
            <ac:chgData name="Graf Stefan" userId="b9c50a31-b473-467f-954a-3aa6828cc6aa" providerId="ADAL" clId="{92B3DD75-505A-4923-9727-36049F692EB5}" dt="2022-05-13T07:43:22.221" v="56" actId="478"/>
            <ac:spMkLst>
              <pc:docMk/>
              <pc:sldMasterMk cId="1659940372" sldId="2147483939"/>
              <pc:sldLayoutMk cId="2505083705" sldId="2147483946"/>
              <ac:spMk id="3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2.221" v="56" actId="478"/>
            <ac:spMkLst>
              <pc:docMk/>
              <pc:sldMasterMk cId="1659940372" sldId="2147483939"/>
              <pc:sldLayoutMk cId="2505083705" sldId="2147483946"/>
              <ac:spMk id="3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22.221" v="56" actId="478"/>
            <ac:spMkLst>
              <pc:docMk/>
              <pc:sldMasterMk cId="1659940372" sldId="2147483939"/>
              <pc:sldLayoutMk cId="2505083705" sldId="2147483946"/>
              <ac:spMk id="40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41" creationId="{CE8828E0-7240-4839-8F2F-5616A38EC11F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42" creationId="{461DEABC-0DC2-427C-B1ED-D088703296BC}"/>
            </ac:spMkLst>
          </pc:spChg>
          <pc:spChg chg="del">
            <ac:chgData name="Graf Stefan" userId="b9c50a31-b473-467f-954a-3aa6828cc6aa" providerId="ADAL" clId="{92B3DD75-505A-4923-9727-36049F692EB5}" dt="2022-05-13T07:43:22.221" v="56" actId="478"/>
            <ac:spMkLst>
              <pc:docMk/>
              <pc:sldMasterMk cId="1659940372" sldId="2147483939"/>
              <pc:sldLayoutMk cId="2505083705" sldId="2147483946"/>
              <ac:spMk id="43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44" creationId="{BFA1D7A9-44E5-4B4D-82DA-B28B0EEB9654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45" creationId="{A7F0671C-E44E-477B-AFD6-92AF67FDB3F7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46" creationId="{128C3771-8F4B-4693-9DD7-41F4DC214E1B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47" creationId="{3B37BBFE-CFAC-4F45-A25F-7FF7573495BB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48" creationId="{1E8F733C-B336-401E-9A03-B9CDCF80F1BF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49" creationId="{A3F61512-0C86-4A7E-9631-5E821CA62EBE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50" creationId="{B1C598DD-5D0C-457C-8F7A-B12100F82D41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51" creationId="{1E2615C9-1C66-4647-9489-2A179D347A92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52" creationId="{85818747-215E-485B-857E-9BBD946AD5EB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53" creationId="{88903169-DC02-45AA-8DC6-9C2F04C9EC1A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54" creationId="{9E9B5716-3777-4C18-B223-C47B54BEEF6D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55" creationId="{4899791F-7CDA-4422-83E1-46842958F715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56" creationId="{5226A702-5EB6-4772-970E-2B0562A2737F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57" creationId="{516D7705-3BDD-45C4-93DB-23D1D7D1ECED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58" creationId="{2AF29412-3AD5-49DC-AB54-F91D592CA7C0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59" creationId="{1470C472-2FCE-42E8-A2A5-353E6D095A70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60" creationId="{21102C2C-BF21-4E63-855C-53001F4E03BF}"/>
            </ac:spMkLst>
          </pc:spChg>
          <pc:spChg chg="add mod">
            <ac:chgData name="Graf Stefan" userId="b9c50a31-b473-467f-954a-3aa6828cc6aa" providerId="ADAL" clId="{92B3DD75-505A-4923-9727-36049F692EB5}" dt="2022-05-13T07:49:03.911" v="79"/>
            <ac:spMkLst>
              <pc:docMk/>
              <pc:sldMasterMk cId="1659940372" sldId="2147483939"/>
              <pc:sldLayoutMk cId="2505083705" sldId="2147483946"/>
              <ac:spMk id="61" creationId="{3A1156FC-F015-4151-AE54-3FC81AF727ED}"/>
            </ac:spMkLst>
          </pc:spChg>
        </pc:sldLayoutChg>
        <pc:sldLayoutChg chg="del">
          <pc:chgData name="Graf Stefan" userId="b9c50a31-b473-467f-954a-3aa6828cc6aa" providerId="ADAL" clId="{92B3DD75-505A-4923-9727-36049F692EB5}" dt="2022-05-13T07:41:58.134" v="39" actId="2696"/>
          <pc:sldLayoutMkLst>
            <pc:docMk/>
            <pc:sldMasterMk cId="1659940372" sldId="2147483939"/>
            <pc:sldLayoutMk cId="4290767223" sldId="2147483946"/>
          </pc:sldLayoutMkLst>
        </pc:sldLayoutChg>
        <pc:sldLayoutChg chg="del">
          <pc:chgData name="Graf Stefan" userId="b9c50a31-b473-467f-954a-3aa6828cc6aa" providerId="ADAL" clId="{92B3DD75-505A-4923-9727-36049F692EB5}" dt="2022-05-13T07:41:58.182" v="40" actId="2696"/>
          <pc:sldLayoutMkLst>
            <pc:docMk/>
            <pc:sldMasterMk cId="1659940372" sldId="2147483939"/>
            <pc:sldLayoutMk cId="834640861" sldId="2147483947"/>
          </pc:sldLayoutMkLst>
        </pc:sldLayoutChg>
        <pc:sldLayoutChg chg="addSp delSp modSp mod">
          <pc:chgData name="Graf Stefan" userId="b9c50a31-b473-467f-954a-3aa6828cc6aa" providerId="ADAL" clId="{92B3DD75-505A-4923-9727-36049F692EB5}" dt="2022-05-13T07:49:05.912" v="80"/>
          <pc:sldLayoutMkLst>
            <pc:docMk/>
            <pc:sldMasterMk cId="1659940372" sldId="2147483939"/>
            <pc:sldLayoutMk cId="3943256203" sldId="2147483947"/>
          </pc:sldLayoutMkLst>
          <pc:spChg chg="del">
            <ac:chgData name="Graf Stefan" userId="b9c50a31-b473-467f-954a-3aa6828cc6aa" providerId="ADAL" clId="{92B3DD75-505A-4923-9727-36049F692EB5}" dt="2022-05-13T07:43:33.230" v="59" actId="478"/>
            <ac:spMkLst>
              <pc:docMk/>
              <pc:sldMasterMk cId="1659940372" sldId="2147483939"/>
              <pc:sldLayoutMk cId="3943256203" sldId="2147483947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3.230" v="59" actId="478"/>
            <ac:spMkLst>
              <pc:docMk/>
              <pc:sldMasterMk cId="1659940372" sldId="2147483939"/>
              <pc:sldLayoutMk cId="3943256203" sldId="2147483947"/>
              <ac:spMk id="1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3.230" v="59" actId="478"/>
            <ac:spMkLst>
              <pc:docMk/>
              <pc:sldMasterMk cId="1659940372" sldId="2147483939"/>
              <pc:sldLayoutMk cId="3943256203" sldId="2147483947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3.230" v="59" actId="478"/>
            <ac:spMkLst>
              <pc:docMk/>
              <pc:sldMasterMk cId="1659940372" sldId="2147483939"/>
              <pc:sldLayoutMk cId="3943256203" sldId="2147483947"/>
              <ac:spMk id="1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2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3.230" v="59" actId="478"/>
            <ac:spMkLst>
              <pc:docMk/>
              <pc:sldMasterMk cId="1659940372" sldId="2147483939"/>
              <pc:sldLayoutMk cId="3943256203" sldId="2147483947"/>
              <ac:spMk id="21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22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2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24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2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2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2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2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2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3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3.230" v="59" actId="478"/>
            <ac:spMkLst>
              <pc:docMk/>
              <pc:sldMasterMk cId="1659940372" sldId="2147483939"/>
              <pc:sldLayoutMk cId="3943256203" sldId="2147483947"/>
              <ac:spMk id="32" creationId="{288C39EB-66CA-4AFA-9241-F877D84C58D7}"/>
            </ac:spMkLst>
          </pc:spChg>
          <pc:spChg chg="del">
            <ac:chgData name="Graf Stefan" userId="b9c50a31-b473-467f-954a-3aa6828cc6aa" providerId="ADAL" clId="{92B3DD75-505A-4923-9727-36049F692EB5}" dt="2022-05-13T07:43:33.230" v="59" actId="478"/>
            <ac:spMkLst>
              <pc:docMk/>
              <pc:sldMasterMk cId="1659940372" sldId="2147483939"/>
              <pc:sldLayoutMk cId="3943256203" sldId="2147483947"/>
              <ac:spMk id="33" creationId="{C3794EEF-23DF-4FAC-8161-4EEBD8E6CF87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34" creationId="{79E7F25C-2E84-4549-BCB1-0E76A48E267A}"/>
            </ac:spMkLst>
          </pc:spChg>
          <pc:spChg chg="del">
            <ac:chgData name="Graf Stefan" userId="b9c50a31-b473-467f-954a-3aa6828cc6aa" providerId="ADAL" clId="{92B3DD75-505A-4923-9727-36049F692EB5}" dt="2022-05-13T07:43:37.253" v="60" actId="478"/>
            <ac:spMkLst>
              <pc:docMk/>
              <pc:sldMasterMk cId="1659940372" sldId="2147483939"/>
              <pc:sldLayoutMk cId="3943256203" sldId="2147483947"/>
              <ac:spMk id="35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36" creationId="{C3299095-5519-41F6-AE42-27DAD8A426E6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37" creationId="{C9218970-86B1-4056-8CA3-E36BADF0BBEB}"/>
            </ac:spMkLst>
          </pc:spChg>
          <pc:spChg chg="del">
            <ac:chgData name="Graf Stefan" userId="b9c50a31-b473-467f-954a-3aa6828cc6aa" providerId="ADAL" clId="{92B3DD75-505A-4923-9727-36049F692EB5}" dt="2022-05-13T07:43:33.230" v="59" actId="478"/>
            <ac:spMkLst>
              <pc:docMk/>
              <pc:sldMasterMk cId="1659940372" sldId="2147483939"/>
              <pc:sldLayoutMk cId="3943256203" sldId="2147483947"/>
              <ac:spMk id="3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3.230" v="59" actId="478"/>
            <ac:spMkLst>
              <pc:docMk/>
              <pc:sldMasterMk cId="1659940372" sldId="2147483939"/>
              <pc:sldLayoutMk cId="3943256203" sldId="2147483947"/>
              <ac:spMk id="3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33.230" v="59" actId="478"/>
            <ac:spMkLst>
              <pc:docMk/>
              <pc:sldMasterMk cId="1659940372" sldId="2147483939"/>
              <pc:sldLayoutMk cId="3943256203" sldId="2147483947"/>
              <ac:spMk id="40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41" creationId="{911B9E7C-54D5-4063-BF8B-E061A683A711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42" creationId="{FF6F6112-105B-4662-9787-CC74E7625782}"/>
            </ac:spMkLst>
          </pc:spChg>
          <pc:spChg chg="del">
            <ac:chgData name="Graf Stefan" userId="b9c50a31-b473-467f-954a-3aa6828cc6aa" providerId="ADAL" clId="{92B3DD75-505A-4923-9727-36049F692EB5}" dt="2022-05-13T07:43:33.230" v="59" actId="478"/>
            <ac:spMkLst>
              <pc:docMk/>
              <pc:sldMasterMk cId="1659940372" sldId="2147483939"/>
              <pc:sldLayoutMk cId="3943256203" sldId="2147483947"/>
              <ac:spMk id="43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44" creationId="{ED3ED07F-F608-4FA9-991E-AAD960106FA9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45" creationId="{072490FA-E4EB-40F3-BAE1-A1B3BAED36D9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46" creationId="{938190BE-0460-4850-9375-479B614AE111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47" creationId="{B5FD766E-C974-438B-97C8-806629E4880B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48" creationId="{531FEA09-2575-4920-B3FC-17DFA1F9ACA6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49" creationId="{ADB4E387-6206-4862-8465-E4CFAA353CAA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50" creationId="{F3194BAA-05C7-4A13-A8C9-8F85004A9EB0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51" creationId="{FAF90389-A559-4EC6-8CC4-1A55AE09A1B1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52" creationId="{DEDFB464-0072-45D0-B563-5BF903975713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53" creationId="{D341D5D7-62CE-40CC-AD9B-76C9221CAC26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54" creationId="{13B25892-B66D-41F4-AE31-B68F39009465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55" creationId="{7B54799E-16DF-4448-8E35-260298906DE8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56" creationId="{F6C1252C-65B7-480B-8E3B-DFDFBDBE4BE8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57" creationId="{0A0F7C40-2004-4990-B2A0-FD3FD98AF4B1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58" creationId="{4E7CA3EB-0886-4AC4-89DF-BA7A1699A759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59" creationId="{F58683FB-5B8F-4072-AD93-819ED841F1A1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60" creationId="{83FBE5AB-0F19-48A7-85A8-FD4743E23CD1}"/>
            </ac:spMkLst>
          </pc:spChg>
          <pc:spChg chg="add mod">
            <ac:chgData name="Graf Stefan" userId="b9c50a31-b473-467f-954a-3aa6828cc6aa" providerId="ADAL" clId="{92B3DD75-505A-4923-9727-36049F692EB5}" dt="2022-05-13T07:49:05.912" v="80"/>
            <ac:spMkLst>
              <pc:docMk/>
              <pc:sldMasterMk cId="1659940372" sldId="2147483939"/>
              <pc:sldLayoutMk cId="3943256203" sldId="2147483947"/>
              <ac:spMk id="61" creationId="{886981FF-D5B0-4492-843F-352D51451059}"/>
            </ac:spMkLst>
          </pc:spChg>
        </pc:sldLayoutChg>
        <pc:sldLayoutChg chg="addSp delSp modSp mod">
          <pc:chgData name="Graf Stefan" userId="b9c50a31-b473-467f-954a-3aa6828cc6aa" providerId="ADAL" clId="{92B3DD75-505A-4923-9727-36049F692EB5}" dt="2022-05-13T07:50:30.753" v="94"/>
          <pc:sldLayoutMkLst>
            <pc:docMk/>
            <pc:sldMasterMk cId="1659940372" sldId="2147483939"/>
            <pc:sldLayoutMk cId="2404834164" sldId="2147483948"/>
          </pc:sldLayoutMkLst>
          <pc:spChg chg="del">
            <ac:chgData name="Graf Stefan" userId="b9c50a31-b473-467f-954a-3aa6828cc6aa" providerId="ADAL" clId="{92B3DD75-505A-4923-9727-36049F692EB5}" dt="2022-05-13T07:48:38.034" v="77" actId="478"/>
            <ac:spMkLst>
              <pc:docMk/>
              <pc:sldMasterMk cId="1659940372" sldId="2147483939"/>
              <pc:sldLayoutMk cId="2404834164" sldId="2147483948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38.034" v="77" actId="478"/>
            <ac:spMkLst>
              <pc:docMk/>
              <pc:sldMasterMk cId="1659940372" sldId="2147483939"/>
              <pc:sldLayoutMk cId="2404834164" sldId="2147483948"/>
              <ac:spMk id="1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38.034" v="77" actId="478"/>
            <ac:spMkLst>
              <pc:docMk/>
              <pc:sldMasterMk cId="1659940372" sldId="2147483939"/>
              <pc:sldLayoutMk cId="2404834164" sldId="2147483948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38.034" v="77" actId="478"/>
            <ac:spMkLst>
              <pc:docMk/>
              <pc:sldMasterMk cId="1659940372" sldId="2147483939"/>
              <pc:sldLayoutMk cId="2404834164" sldId="2147483948"/>
              <ac:spMk id="1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2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38.034" v="77" actId="478"/>
            <ac:spMkLst>
              <pc:docMk/>
              <pc:sldMasterMk cId="1659940372" sldId="2147483939"/>
              <pc:sldLayoutMk cId="2404834164" sldId="2147483948"/>
              <ac:spMk id="21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22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2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24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2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2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2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2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2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3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38.034" v="77" actId="478"/>
            <ac:spMkLst>
              <pc:docMk/>
              <pc:sldMasterMk cId="1659940372" sldId="2147483939"/>
              <pc:sldLayoutMk cId="2404834164" sldId="2147483948"/>
              <ac:spMk id="32" creationId="{91484661-5B2D-478E-B792-DFFFE341D5AA}"/>
            </ac:spMkLst>
          </pc:spChg>
          <pc:spChg chg="del">
            <ac:chgData name="Graf Stefan" userId="b9c50a31-b473-467f-954a-3aa6828cc6aa" providerId="ADAL" clId="{92B3DD75-505A-4923-9727-36049F692EB5}" dt="2022-05-13T07:48:38.034" v="77" actId="478"/>
            <ac:spMkLst>
              <pc:docMk/>
              <pc:sldMasterMk cId="1659940372" sldId="2147483939"/>
              <pc:sldLayoutMk cId="2404834164" sldId="2147483948"/>
              <ac:spMk id="33" creationId="{4B84121F-4393-4ACD-A652-9DC10E2E870D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34" creationId="{D0121AA6-4689-4E7B-8F5E-183E4732CF16}"/>
            </ac:spMkLst>
          </pc:spChg>
          <pc:spChg chg="del">
            <ac:chgData name="Graf Stefan" userId="b9c50a31-b473-467f-954a-3aa6828cc6aa" providerId="ADAL" clId="{92B3DD75-505A-4923-9727-36049F692EB5}" dt="2022-05-13T07:48:40.896" v="78" actId="478"/>
            <ac:spMkLst>
              <pc:docMk/>
              <pc:sldMasterMk cId="1659940372" sldId="2147483939"/>
              <pc:sldLayoutMk cId="2404834164" sldId="2147483948"/>
              <ac:spMk id="35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36" creationId="{5ADE97B3-EE74-4978-B12A-74EB9F153AB6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37" creationId="{3BA53471-E71B-4DBD-9036-69610ABA925F}"/>
            </ac:spMkLst>
          </pc:spChg>
          <pc:spChg chg="del">
            <ac:chgData name="Graf Stefan" userId="b9c50a31-b473-467f-954a-3aa6828cc6aa" providerId="ADAL" clId="{92B3DD75-505A-4923-9727-36049F692EB5}" dt="2022-05-13T07:48:38.034" v="77" actId="478"/>
            <ac:spMkLst>
              <pc:docMk/>
              <pc:sldMasterMk cId="1659940372" sldId="2147483939"/>
              <pc:sldLayoutMk cId="2404834164" sldId="2147483948"/>
              <ac:spMk id="3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38.034" v="77" actId="478"/>
            <ac:spMkLst>
              <pc:docMk/>
              <pc:sldMasterMk cId="1659940372" sldId="2147483939"/>
              <pc:sldLayoutMk cId="2404834164" sldId="2147483948"/>
              <ac:spMk id="3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8:38.034" v="77" actId="478"/>
            <ac:spMkLst>
              <pc:docMk/>
              <pc:sldMasterMk cId="1659940372" sldId="2147483939"/>
              <pc:sldLayoutMk cId="2404834164" sldId="2147483948"/>
              <ac:spMk id="40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41" creationId="{9E57FE4C-7750-4450-A6CC-A5D111820C7B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42" creationId="{94138EF8-3223-42D4-89EE-D214083613C8}"/>
            </ac:spMkLst>
          </pc:spChg>
          <pc:spChg chg="del">
            <ac:chgData name="Graf Stefan" userId="b9c50a31-b473-467f-954a-3aa6828cc6aa" providerId="ADAL" clId="{92B3DD75-505A-4923-9727-36049F692EB5}" dt="2022-05-13T07:48:38.034" v="77" actId="478"/>
            <ac:spMkLst>
              <pc:docMk/>
              <pc:sldMasterMk cId="1659940372" sldId="2147483939"/>
              <pc:sldLayoutMk cId="2404834164" sldId="2147483948"/>
              <ac:spMk id="43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44" creationId="{C958E3B9-DDA2-4BA2-928A-DD34E4F7BF9F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45" creationId="{67E1FC5E-508B-49DB-A82F-874C2A1B24C7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46" creationId="{32F91F4F-B3DA-4B13-8DA7-E7C3E6E0E539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47" creationId="{355A0A52-7048-4012-9411-4D9278AB1400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48" creationId="{14E25C9E-5FF9-426F-95FE-618FC6A86A46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49" creationId="{4578FDE1-B273-4DA0-86E8-7B3AD4AD114E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50" creationId="{CAAA728B-EFCE-433E-A560-1371399E9CC1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51" creationId="{BB0D4183-A1B3-44DE-8E3D-04BEFD743903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52" creationId="{56958BD3-A80B-4D15-AAE2-249924D3266E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53" creationId="{46C965AC-2355-4717-B771-DCBDC70D676A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54" creationId="{75CA78EB-BA6F-409F-955D-5C6F7BFF6458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55" creationId="{DD617C0C-30F9-4D69-AE67-690AC57329AF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56" creationId="{7CE5FF5F-C445-49BB-8116-F0BDE208A5CE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57" creationId="{12763EF1-54D3-4EB8-B741-19F8B02939D9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58" creationId="{2E97913D-4872-43AF-828C-BB33CD42AA91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59" creationId="{CB528D30-E2CF-4ED6-91DA-1C41851B42EF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60" creationId="{5FD328D4-8101-424A-AA32-10B2947FCFF7}"/>
            </ac:spMkLst>
          </pc:spChg>
          <pc:spChg chg="add mod">
            <ac:chgData name="Graf Stefan" userId="b9c50a31-b473-467f-954a-3aa6828cc6aa" providerId="ADAL" clId="{92B3DD75-505A-4923-9727-36049F692EB5}" dt="2022-05-13T07:49:07.975" v="81"/>
            <ac:spMkLst>
              <pc:docMk/>
              <pc:sldMasterMk cId="1659940372" sldId="2147483939"/>
              <pc:sldLayoutMk cId="2404834164" sldId="2147483948"/>
              <ac:spMk id="61" creationId="{C8A28BEE-C39E-4564-BA99-AB6459139BF5}"/>
            </ac:spMkLst>
          </pc:spChg>
          <pc:spChg chg="add mod">
            <ac:chgData name="Graf Stefan" userId="b9c50a31-b473-467f-954a-3aa6828cc6aa" providerId="ADAL" clId="{92B3DD75-505A-4923-9727-36049F692EB5}" dt="2022-05-13T07:50:30.753" v="94"/>
            <ac:spMkLst>
              <pc:docMk/>
              <pc:sldMasterMk cId="1659940372" sldId="2147483939"/>
              <pc:sldLayoutMk cId="2404834164" sldId="2147483948"/>
              <ac:spMk id="62" creationId="{4344EC73-3F12-4ED1-BF64-7211B7085C08}"/>
            </ac:spMkLst>
          </pc:spChg>
          <pc:spChg chg="add mod">
            <ac:chgData name="Graf Stefan" userId="b9c50a31-b473-467f-954a-3aa6828cc6aa" providerId="ADAL" clId="{92B3DD75-505A-4923-9727-36049F692EB5}" dt="2022-05-13T07:50:30.753" v="94"/>
            <ac:spMkLst>
              <pc:docMk/>
              <pc:sldMasterMk cId="1659940372" sldId="2147483939"/>
              <pc:sldLayoutMk cId="2404834164" sldId="2147483948"/>
              <ac:spMk id="63" creationId="{2F8BAA11-1182-4233-ACC2-90015937BCD6}"/>
            </ac:spMkLst>
          </pc:spChg>
        </pc:sldLayoutChg>
        <pc:sldLayoutChg chg="del">
          <pc:chgData name="Graf Stefan" userId="b9c50a31-b473-467f-954a-3aa6828cc6aa" providerId="ADAL" clId="{92B3DD75-505A-4923-9727-36049F692EB5}" dt="2022-05-13T07:41:58.227" v="41" actId="2696"/>
          <pc:sldLayoutMkLst>
            <pc:docMk/>
            <pc:sldMasterMk cId="1659940372" sldId="2147483939"/>
            <pc:sldLayoutMk cId="2545730896" sldId="2147483948"/>
          </pc:sldLayoutMkLst>
        </pc:sldLayoutChg>
        <pc:sldLayoutChg chg="del">
          <pc:chgData name="Graf Stefan" userId="b9c50a31-b473-467f-954a-3aa6828cc6aa" providerId="ADAL" clId="{92B3DD75-505A-4923-9727-36049F692EB5}" dt="2022-05-13T07:41:58.283" v="42" actId="2696"/>
          <pc:sldLayoutMkLst>
            <pc:docMk/>
            <pc:sldMasterMk cId="1659940372" sldId="2147483939"/>
            <pc:sldLayoutMk cId="1265291655" sldId="2147483949"/>
          </pc:sldLayoutMkLst>
        </pc:sldLayoutChg>
        <pc:sldLayoutChg chg="addSp delSp modSp mod">
          <pc:chgData name="Graf Stefan" userId="b9c50a31-b473-467f-954a-3aa6828cc6aa" providerId="ADAL" clId="{92B3DD75-505A-4923-9727-36049F692EB5}" dt="2022-05-13T07:50:29.399" v="93"/>
          <pc:sldLayoutMkLst>
            <pc:docMk/>
            <pc:sldMasterMk cId="1659940372" sldId="2147483939"/>
            <pc:sldLayoutMk cId="3566904895" sldId="2147483949"/>
          </pc:sldLayoutMkLst>
          <pc:spChg chg="del">
            <ac:chgData name="Graf Stefan" userId="b9c50a31-b473-467f-954a-3aa6828cc6aa" providerId="ADAL" clId="{92B3DD75-505A-4923-9727-36049F692EB5}" dt="2022-05-13T07:43:43.733" v="61" actId="478"/>
            <ac:spMkLst>
              <pc:docMk/>
              <pc:sldMasterMk cId="1659940372" sldId="2147483939"/>
              <pc:sldLayoutMk cId="3566904895" sldId="2147483949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3.733" v="61" actId="478"/>
            <ac:spMkLst>
              <pc:docMk/>
              <pc:sldMasterMk cId="1659940372" sldId="2147483939"/>
              <pc:sldLayoutMk cId="3566904895" sldId="2147483949"/>
              <ac:spMk id="1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3.733" v="61" actId="478"/>
            <ac:spMkLst>
              <pc:docMk/>
              <pc:sldMasterMk cId="1659940372" sldId="2147483939"/>
              <pc:sldLayoutMk cId="3566904895" sldId="2147483949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3.733" v="61" actId="478"/>
            <ac:spMkLst>
              <pc:docMk/>
              <pc:sldMasterMk cId="1659940372" sldId="2147483939"/>
              <pc:sldLayoutMk cId="3566904895" sldId="2147483949"/>
              <ac:spMk id="1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2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3.733" v="61" actId="478"/>
            <ac:spMkLst>
              <pc:docMk/>
              <pc:sldMasterMk cId="1659940372" sldId="2147483939"/>
              <pc:sldLayoutMk cId="3566904895" sldId="2147483949"/>
              <ac:spMk id="21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22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2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24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2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2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2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2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2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3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3.733" v="61" actId="478"/>
            <ac:spMkLst>
              <pc:docMk/>
              <pc:sldMasterMk cId="1659940372" sldId="2147483939"/>
              <pc:sldLayoutMk cId="3566904895" sldId="2147483949"/>
              <ac:spMk id="32" creationId="{4C95FE92-3B33-4BC7-BDBF-8C863381C79E}"/>
            </ac:spMkLst>
          </pc:spChg>
          <pc:spChg chg="del">
            <ac:chgData name="Graf Stefan" userId="b9c50a31-b473-467f-954a-3aa6828cc6aa" providerId="ADAL" clId="{92B3DD75-505A-4923-9727-36049F692EB5}" dt="2022-05-13T07:43:43.733" v="61" actId="478"/>
            <ac:spMkLst>
              <pc:docMk/>
              <pc:sldMasterMk cId="1659940372" sldId="2147483939"/>
              <pc:sldLayoutMk cId="3566904895" sldId="2147483949"/>
              <ac:spMk id="33" creationId="{0C0725B0-8C85-4F7A-9F55-5AD2930B4F45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34" creationId="{02F2FDD8-1B9D-49A4-B35C-C3E3EC96A5C4}"/>
            </ac:spMkLst>
          </pc:spChg>
          <pc:spChg chg="del">
            <ac:chgData name="Graf Stefan" userId="b9c50a31-b473-467f-954a-3aa6828cc6aa" providerId="ADAL" clId="{92B3DD75-505A-4923-9727-36049F692EB5}" dt="2022-05-13T07:43:46.656" v="62" actId="478"/>
            <ac:spMkLst>
              <pc:docMk/>
              <pc:sldMasterMk cId="1659940372" sldId="2147483939"/>
              <pc:sldLayoutMk cId="3566904895" sldId="2147483949"/>
              <ac:spMk id="35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36" creationId="{5CDB8694-BC6A-4E4D-A0B6-026A9B2F2F7D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37" creationId="{75B6ADAA-A5A3-40CE-850D-768CBD03A5C4}"/>
            </ac:spMkLst>
          </pc:spChg>
          <pc:spChg chg="del">
            <ac:chgData name="Graf Stefan" userId="b9c50a31-b473-467f-954a-3aa6828cc6aa" providerId="ADAL" clId="{92B3DD75-505A-4923-9727-36049F692EB5}" dt="2022-05-13T07:43:43.733" v="61" actId="478"/>
            <ac:spMkLst>
              <pc:docMk/>
              <pc:sldMasterMk cId="1659940372" sldId="2147483939"/>
              <pc:sldLayoutMk cId="3566904895" sldId="2147483949"/>
              <ac:spMk id="3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3.733" v="61" actId="478"/>
            <ac:spMkLst>
              <pc:docMk/>
              <pc:sldMasterMk cId="1659940372" sldId="2147483939"/>
              <pc:sldLayoutMk cId="3566904895" sldId="2147483949"/>
              <ac:spMk id="3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43.733" v="61" actId="478"/>
            <ac:spMkLst>
              <pc:docMk/>
              <pc:sldMasterMk cId="1659940372" sldId="2147483939"/>
              <pc:sldLayoutMk cId="3566904895" sldId="2147483949"/>
              <ac:spMk id="40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41" creationId="{C3F920BC-9E81-4F0E-9178-6D97D8F290C2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42" creationId="{4F074389-4843-4BDE-A371-E6944ECD09A8}"/>
            </ac:spMkLst>
          </pc:spChg>
          <pc:spChg chg="del">
            <ac:chgData name="Graf Stefan" userId="b9c50a31-b473-467f-954a-3aa6828cc6aa" providerId="ADAL" clId="{92B3DD75-505A-4923-9727-36049F692EB5}" dt="2022-05-13T07:43:43.733" v="61" actId="478"/>
            <ac:spMkLst>
              <pc:docMk/>
              <pc:sldMasterMk cId="1659940372" sldId="2147483939"/>
              <pc:sldLayoutMk cId="3566904895" sldId="2147483949"/>
              <ac:spMk id="43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44" creationId="{4F33AF38-F7E0-48BF-A043-D06450ADED7A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45" creationId="{D18E133B-469F-4628-A6C9-F0AB2F41AB0C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46" creationId="{B9D5737F-C5FF-4C22-B846-89BD976D565B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47" creationId="{C6249D06-8E5C-4D5A-9B74-CA841E52365A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48" creationId="{E7F84D71-D44F-4312-A449-44E932DB79C3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49" creationId="{C1BA29E8-7F2F-470E-A77F-647265E6B67A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50" creationId="{703F275D-A9F4-4264-B2E2-5BAC2C710BF1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51" creationId="{323D5403-1E43-4ED6-BF54-903B9F3C406C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52" creationId="{4743A0B0-5410-4114-885E-6A461C5D7AF0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53" creationId="{67930C28-0A78-4B4D-9E91-4DABA755BDA9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54" creationId="{42E55F41-9643-42B7-9731-BCC27B603764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55" creationId="{E6AC4EDF-13EB-4C5D-ADBC-9228BBE24B58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56" creationId="{901AC73C-0098-4030-8D42-22E732D755E3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57" creationId="{60E86D08-10DD-48D7-B6BD-D3527246917A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58" creationId="{8BD8FF43-3BF3-46CB-811C-DA980A62030B}"/>
            </ac:spMkLst>
          </pc:spChg>
          <pc:spChg chg="add mod">
            <ac:chgData name="Graf Stefan" userId="b9c50a31-b473-467f-954a-3aa6828cc6aa" providerId="ADAL" clId="{92B3DD75-505A-4923-9727-36049F692EB5}" dt="2022-05-13T07:48:26.003" v="76" actId="1035"/>
            <ac:spMkLst>
              <pc:docMk/>
              <pc:sldMasterMk cId="1659940372" sldId="2147483939"/>
              <pc:sldLayoutMk cId="3566904895" sldId="2147483949"/>
              <ac:spMk id="59" creationId="{4D06DE04-0922-4483-8B4A-1EAF63F1D6E3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60" creationId="{8ECC002A-B5A1-445D-A7FF-51A5E856621D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61" creationId="{F027B434-505E-4483-9009-74565E7595F7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62" creationId="{A11246A4-835C-4912-808B-A493BF105E99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63" creationId="{D6F8DA78-5E75-4751-88DE-5EA9FA5A5E0F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64" creationId="{60A2D2A4-017C-4CFB-AED8-F050C75B4274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65" creationId="{3189C8A9-7FC3-435C-B27A-67DAAE55152A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66" creationId="{A2087013-3E1F-4092-8B7A-E842B0D7982F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67" creationId="{57DB25F5-2C28-4B58-996A-3C3582B7B3BD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68" creationId="{BBCD8DA6-947B-4C70-A7F2-3FFE709DE991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69" creationId="{1FDD72E5-CEB9-4DA3-9B49-45D61120350B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70" creationId="{CD196AC3-6BF7-469B-B8B1-427BE21612E5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71" creationId="{62516817-68BB-4D3F-9A8E-9B1A1CEA00CD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72" creationId="{0BF92201-C0B1-46FC-834B-1E2501512CE5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73" creationId="{7D103AE1-353A-4F75-94A9-91BAA5C11834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74" creationId="{756FB993-179E-49EF-BCB8-94ADD242504D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75" creationId="{194F1431-652A-45F3-8583-9CE8CE52D0E4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76" creationId="{111848F2-8FF3-43FF-9948-2FFFC4F2D33D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77" creationId="{2091CDB9-3EA5-4076-B742-532A9453B243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78" creationId="{2B7AAC9A-8E2F-42D9-A674-67FDDDBEBC3E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79" creationId="{912FF874-CAD6-48B1-B271-CFF72489036B}"/>
            </ac:spMkLst>
          </pc:spChg>
          <pc:spChg chg="add del mod">
            <ac:chgData name="Graf Stefan" userId="b9c50a31-b473-467f-954a-3aa6828cc6aa" providerId="ADAL" clId="{92B3DD75-505A-4923-9727-36049F692EB5}" dt="2022-05-13T07:48:18.757" v="69"/>
            <ac:spMkLst>
              <pc:docMk/>
              <pc:sldMasterMk cId="1659940372" sldId="2147483939"/>
              <pc:sldLayoutMk cId="3566904895" sldId="2147483949"/>
              <ac:spMk id="80" creationId="{2E49C336-A259-4FE4-A86B-F3F1BE707964}"/>
            </ac:spMkLst>
          </pc:spChg>
          <pc:spChg chg="add mod">
            <ac:chgData name="Graf Stefan" userId="b9c50a31-b473-467f-954a-3aa6828cc6aa" providerId="ADAL" clId="{92B3DD75-505A-4923-9727-36049F692EB5}" dt="2022-05-13T07:50:29.399" v="93"/>
            <ac:spMkLst>
              <pc:docMk/>
              <pc:sldMasterMk cId="1659940372" sldId="2147483939"/>
              <pc:sldLayoutMk cId="3566904895" sldId="2147483949"/>
              <ac:spMk id="81" creationId="{A7DE874D-D26B-4925-AE8F-61FD5E0A3C55}"/>
            </ac:spMkLst>
          </pc:spChg>
          <pc:spChg chg="add mod">
            <ac:chgData name="Graf Stefan" userId="b9c50a31-b473-467f-954a-3aa6828cc6aa" providerId="ADAL" clId="{92B3DD75-505A-4923-9727-36049F692EB5}" dt="2022-05-13T07:50:29.399" v="93"/>
            <ac:spMkLst>
              <pc:docMk/>
              <pc:sldMasterMk cId="1659940372" sldId="2147483939"/>
              <pc:sldLayoutMk cId="3566904895" sldId="2147483949"/>
              <ac:spMk id="82" creationId="{3C82622B-35EB-4C09-8FB3-60882FBEFF2C}"/>
            </ac:spMkLst>
          </pc:spChg>
        </pc:sldLayoutChg>
        <pc:sldLayoutChg chg="del">
          <pc:chgData name="Graf Stefan" userId="b9c50a31-b473-467f-954a-3aa6828cc6aa" providerId="ADAL" clId="{92B3DD75-505A-4923-9727-36049F692EB5}" dt="2022-05-13T07:41:58.331" v="43" actId="2696"/>
          <pc:sldLayoutMkLst>
            <pc:docMk/>
            <pc:sldMasterMk cId="1659940372" sldId="2147483939"/>
            <pc:sldLayoutMk cId="454656587" sldId="2147483950"/>
          </pc:sldLayoutMkLst>
        </pc:sldLayoutChg>
        <pc:sldLayoutChg chg="addSp delSp modSp mod">
          <pc:chgData name="Graf Stefan" userId="b9c50a31-b473-467f-954a-3aa6828cc6aa" providerId="ADAL" clId="{92B3DD75-505A-4923-9727-36049F692EB5}" dt="2022-05-13T07:50:25.869" v="92"/>
          <pc:sldLayoutMkLst>
            <pc:docMk/>
            <pc:sldMasterMk cId="1659940372" sldId="2147483939"/>
            <pc:sldLayoutMk cId="3300066295" sldId="2147483950"/>
          </pc:sldLayoutMkLst>
          <pc:spChg chg="del">
            <ac:chgData name="Graf Stefan" userId="b9c50a31-b473-467f-954a-3aa6828cc6aa" providerId="ADAL" clId="{92B3DD75-505A-4923-9727-36049F692EB5}" dt="2022-05-13T07:43:52.106" v="63" actId="478"/>
            <ac:spMkLst>
              <pc:docMk/>
              <pc:sldMasterMk cId="1659940372" sldId="2147483939"/>
              <pc:sldLayoutMk cId="3300066295" sldId="2147483950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2.106" v="63" actId="478"/>
            <ac:spMkLst>
              <pc:docMk/>
              <pc:sldMasterMk cId="1659940372" sldId="2147483939"/>
              <pc:sldLayoutMk cId="3300066295" sldId="2147483950"/>
              <ac:spMk id="1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2.106" v="63" actId="478"/>
            <ac:spMkLst>
              <pc:docMk/>
              <pc:sldMasterMk cId="1659940372" sldId="2147483939"/>
              <pc:sldLayoutMk cId="3300066295" sldId="2147483950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2.106" v="63" actId="478"/>
            <ac:spMkLst>
              <pc:docMk/>
              <pc:sldMasterMk cId="1659940372" sldId="2147483939"/>
              <pc:sldLayoutMk cId="3300066295" sldId="2147483950"/>
              <ac:spMk id="1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2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2.106" v="63" actId="478"/>
            <ac:spMkLst>
              <pc:docMk/>
              <pc:sldMasterMk cId="1659940372" sldId="2147483939"/>
              <pc:sldLayoutMk cId="3300066295" sldId="2147483950"/>
              <ac:spMk id="21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22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23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24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25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26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27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2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2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30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2.106" v="63" actId="478"/>
            <ac:spMkLst>
              <pc:docMk/>
              <pc:sldMasterMk cId="1659940372" sldId="2147483939"/>
              <pc:sldLayoutMk cId="3300066295" sldId="2147483950"/>
              <ac:spMk id="32" creationId="{959F139C-B422-4277-84DF-3EB51FDD6D42}"/>
            </ac:spMkLst>
          </pc:spChg>
          <pc:spChg chg="del">
            <ac:chgData name="Graf Stefan" userId="b9c50a31-b473-467f-954a-3aa6828cc6aa" providerId="ADAL" clId="{92B3DD75-505A-4923-9727-36049F692EB5}" dt="2022-05-13T07:43:52.106" v="63" actId="478"/>
            <ac:spMkLst>
              <pc:docMk/>
              <pc:sldMasterMk cId="1659940372" sldId="2147483939"/>
              <pc:sldLayoutMk cId="3300066295" sldId="2147483950"/>
              <ac:spMk id="33" creationId="{D855C604-4068-4106-A16A-7AE577DCE24D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34" creationId="{24C193A3-7EF6-4A3D-A88E-81F8589BB2A4}"/>
            </ac:spMkLst>
          </pc:spChg>
          <pc:spChg chg="del">
            <ac:chgData name="Graf Stefan" userId="b9c50a31-b473-467f-954a-3aa6828cc6aa" providerId="ADAL" clId="{92B3DD75-505A-4923-9727-36049F692EB5}" dt="2022-05-13T07:43:55.598" v="64" actId="478"/>
            <ac:spMkLst>
              <pc:docMk/>
              <pc:sldMasterMk cId="1659940372" sldId="2147483939"/>
              <pc:sldLayoutMk cId="3300066295" sldId="2147483950"/>
              <ac:spMk id="35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36" creationId="{BF56BB8A-B912-452F-97D7-5B3B687DB06C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37" creationId="{D41456D9-56A7-4D21-B38C-BE04DC6DA84C}"/>
            </ac:spMkLst>
          </pc:spChg>
          <pc:spChg chg="del">
            <ac:chgData name="Graf Stefan" userId="b9c50a31-b473-467f-954a-3aa6828cc6aa" providerId="ADAL" clId="{92B3DD75-505A-4923-9727-36049F692EB5}" dt="2022-05-13T07:43:52.106" v="63" actId="478"/>
            <ac:spMkLst>
              <pc:docMk/>
              <pc:sldMasterMk cId="1659940372" sldId="2147483939"/>
              <pc:sldLayoutMk cId="3300066295" sldId="2147483950"/>
              <ac:spMk id="38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2.106" v="63" actId="478"/>
            <ac:spMkLst>
              <pc:docMk/>
              <pc:sldMasterMk cId="1659940372" sldId="2147483939"/>
              <pc:sldLayoutMk cId="3300066295" sldId="2147483950"/>
              <ac:spMk id="39" creationId="{00000000-0000-0000-0000-000000000000}"/>
            </ac:spMkLst>
          </pc:spChg>
          <pc:spChg chg="del">
            <ac:chgData name="Graf Stefan" userId="b9c50a31-b473-467f-954a-3aa6828cc6aa" providerId="ADAL" clId="{92B3DD75-505A-4923-9727-36049F692EB5}" dt="2022-05-13T07:43:52.106" v="63" actId="478"/>
            <ac:spMkLst>
              <pc:docMk/>
              <pc:sldMasterMk cId="1659940372" sldId="2147483939"/>
              <pc:sldLayoutMk cId="3300066295" sldId="2147483950"/>
              <ac:spMk id="40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41" creationId="{2A5C70F8-9800-4DFF-9FCB-7B710D1E054E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42" creationId="{F72F6487-902D-4DCF-8BEE-22DC8F44CF97}"/>
            </ac:spMkLst>
          </pc:spChg>
          <pc:spChg chg="del">
            <ac:chgData name="Graf Stefan" userId="b9c50a31-b473-467f-954a-3aa6828cc6aa" providerId="ADAL" clId="{92B3DD75-505A-4923-9727-36049F692EB5}" dt="2022-05-13T07:43:52.106" v="63" actId="478"/>
            <ac:spMkLst>
              <pc:docMk/>
              <pc:sldMasterMk cId="1659940372" sldId="2147483939"/>
              <pc:sldLayoutMk cId="3300066295" sldId="2147483950"/>
              <ac:spMk id="43" creationId="{00000000-0000-0000-0000-000000000000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44" creationId="{F03A0C46-DBE3-4994-B862-A50B83020844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45" creationId="{8517D07C-D92E-4D71-AAE6-A7413C948016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46" creationId="{612D40D2-96B2-44AA-9307-1870375CE75B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47" creationId="{3F07BB4F-0AFC-4CF1-A6BD-0F413873B276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48" creationId="{4B61FE8F-27B9-4FB0-B028-C272EF7888FE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49" creationId="{BE83EAD4-1A52-4A8F-8E98-DF793D6B3A7E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50" creationId="{0DFE2FB3-5F85-4D87-B88D-6CB28E90B89A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51" creationId="{E2930B9C-643B-4C5A-8AAB-948D1266B254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52" creationId="{95A1011E-16CD-4795-B04B-C20C03C4C793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53" creationId="{31C69A96-618C-4FA8-9B2A-953267AB8314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54" creationId="{844CDEF2-606D-49DA-817B-716D0526C49C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55" creationId="{7661623F-9C83-4DC0-AD98-46C8FDCBCF5E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56" creationId="{5ECCC8F6-C607-4258-8B10-290438EECCAD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57" creationId="{14E1B6E7-32C4-4477-8027-F36109E3D046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58" creationId="{32710F8E-9F61-4359-B6B7-3AD3BC1221C1}"/>
            </ac:spMkLst>
          </pc:spChg>
          <pc:spChg chg="add mod">
            <ac:chgData name="Graf Stefan" userId="b9c50a31-b473-467f-954a-3aa6828cc6aa" providerId="ADAL" clId="{92B3DD75-505A-4923-9727-36049F692EB5}" dt="2022-05-13T07:48:11.165" v="65"/>
            <ac:spMkLst>
              <pc:docMk/>
              <pc:sldMasterMk cId="1659940372" sldId="2147483939"/>
              <pc:sldLayoutMk cId="3300066295" sldId="2147483950"/>
              <ac:spMk id="59" creationId="{53F1E7B7-1C10-42A4-BC1E-60CE0D16B810}"/>
            </ac:spMkLst>
          </pc:spChg>
          <pc:spChg chg="add mod">
            <ac:chgData name="Graf Stefan" userId="b9c50a31-b473-467f-954a-3aa6828cc6aa" providerId="ADAL" clId="{92B3DD75-505A-4923-9727-36049F692EB5}" dt="2022-05-13T07:50:25.869" v="92"/>
            <ac:spMkLst>
              <pc:docMk/>
              <pc:sldMasterMk cId="1659940372" sldId="2147483939"/>
              <pc:sldLayoutMk cId="3300066295" sldId="2147483950"/>
              <ac:spMk id="60" creationId="{235BE833-D81C-4A5B-BB15-5B30F9BA4F98}"/>
            </ac:spMkLst>
          </pc:spChg>
          <pc:spChg chg="add mod">
            <ac:chgData name="Graf Stefan" userId="b9c50a31-b473-467f-954a-3aa6828cc6aa" providerId="ADAL" clId="{92B3DD75-505A-4923-9727-36049F692EB5}" dt="2022-05-13T07:50:25.869" v="92"/>
            <ac:spMkLst>
              <pc:docMk/>
              <pc:sldMasterMk cId="1659940372" sldId="2147483939"/>
              <pc:sldLayoutMk cId="3300066295" sldId="2147483950"/>
              <ac:spMk id="61" creationId="{4B9540C9-3367-4BC2-BA3A-A38F35477ED6}"/>
            </ac:spMkLst>
          </pc:spChg>
        </pc:sldLayoutChg>
        <pc:sldLayoutChg chg="del">
          <pc:chgData name="Graf Stefan" userId="b9c50a31-b473-467f-954a-3aa6828cc6aa" providerId="ADAL" clId="{92B3DD75-505A-4923-9727-36049F692EB5}" dt="2022-05-13T07:41:58.381" v="44" actId="2696"/>
          <pc:sldLayoutMkLst>
            <pc:docMk/>
            <pc:sldMasterMk cId="1659940372" sldId="2147483939"/>
            <pc:sldLayoutMk cId="2851668822" sldId="2147483951"/>
          </pc:sldLayoutMkLst>
        </pc:sldLayoutChg>
        <pc:sldLayoutChg chg="del">
          <pc:chgData name="Graf Stefan" userId="b9c50a31-b473-467f-954a-3aa6828cc6aa" providerId="ADAL" clId="{92B3DD75-505A-4923-9727-36049F692EB5}" dt="2022-05-13T07:41:58.428" v="45" actId="2696"/>
          <pc:sldLayoutMkLst>
            <pc:docMk/>
            <pc:sldMasterMk cId="1659940372" sldId="2147483939"/>
            <pc:sldLayoutMk cId="1200457179" sldId="2147483952"/>
          </pc:sldLayoutMkLst>
        </pc:sldLayoutChg>
        <pc:sldLayoutChg chg="del">
          <pc:chgData name="Graf Stefan" userId="b9c50a31-b473-467f-954a-3aa6828cc6aa" providerId="ADAL" clId="{92B3DD75-505A-4923-9727-36049F692EB5}" dt="2022-05-13T07:41:58.478" v="46" actId="2696"/>
          <pc:sldLayoutMkLst>
            <pc:docMk/>
            <pc:sldMasterMk cId="1659940372" sldId="2147483939"/>
            <pc:sldLayoutMk cId="518835954" sldId="2147483953"/>
          </pc:sldLayoutMkLst>
        </pc:sldLayoutChg>
      </pc:sldMasterChg>
      <pc:sldMasterChg chg="del delSldLayout">
        <pc:chgData name="Graf Stefan" userId="b9c50a31-b473-467f-954a-3aa6828cc6aa" providerId="ADAL" clId="{92B3DD75-505A-4923-9727-36049F692EB5}" dt="2022-05-13T07:16:03.624" v="1" actId="2696"/>
        <pc:sldMasterMkLst>
          <pc:docMk/>
          <pc:sldMasterMk cId="3857877567" sldId="2147483939"/>
        </pc:sldMasterMkLst>
        <pc:sldLayoutChg chg="del">
          <pc:chgData name="Graf Stefan" userId="b9c50a31-b473-467f-954a-3aa6828cc6aa" providerId="ADAL" clId="{92B3DD75-505A-4923-9727-36049F692EB5}" dt="2022-05-13T07:16:03.580" v="0" actId="2696"/>
          <pc:sldLayoutMkLst>
            <pc:docMk/>
            <pc:sldMasterMk cId="3857877567" sldId="2147483939"/>
            <pc:sldLayoutMk cId="129532611" sldId="2147483944"/>
          </pc:sldLayoutMkLst>
        </pc:sldLayoutChg>
      </pc:sldMasterChg>
      <pc:sldMasterChg chg="del delSldLayout">
        <pc:chgData name="Graf Stefan" userId="b9c50a31-b473-467f-954a-3aa6828cc6aa" providerId="ADAL" clId="{92B3DD75-505A-4923-9727-36049F692EB5}" dt="2022-05-13T07:16:13.123" v="3" actId="2696"/>
        <pc:sldMasterMkLst>
          <pc:docMk/>
          <pc:sldMasterMk cId="30461866" sldId="2147483945"/>
        </pc:sldMasterMkLst>
        <pc:sldLayoutChg chg="del">
          <pc:chgData name="Graf Stefan" userId="b9c50a31-b473-467f-954a-3aa6828cc6aa" providerId="ADAL" clId="{92B3DD75-505A-4923-9727-36049F692EB5}" dt="2022-05-13T07:16:13.102" v="2" actId="2696"/>
          <pc:sldLayoutMkLst>
            <pc:docMk/>
            <pc:sldMasterMk cId="30461866" sldId="2147483945"/>
            <pc:sldLayoutMk cId="929174675" sldId="214748395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8A1BC401-6ADD-4D8F-8991-6D31FDD1BB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2AA4A2-4A86-4E7F-836C-1AA23B5B56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0091774-3071-4068-9AE4-E7FC91FF5253}" type="datetimeFigureOut">
              <a:rPr lang="de-DE" altLang="de-DE"/>
              <a:pPr>
                <a:defRPr/>
              </a:pPr>
              <a:t>13.05.2022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239AE4-A52C-4DC8-9046-6566A93444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13D373-0E70-4D93-86BF-4681292827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6B528D-A35D-4FD9-A0BA-B1878DEEC6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393D0BFB-C7C9-4C7B-B0FD-7100589880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F906D1-204D-4A17-9FCB-59C99769EA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807FBE7-FDF9-4ECE-9B22-30C966FD14FE}" type="datetimeFigureOut">
              <a:rPr lang="de-DE" altLang="de-DE"/>
              <a:pPr>
                <a:defRPr/>
              </a:pPr>
              <a:t>13.05.2022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7F9CD75-32DD-4E4C-894F-91186E6241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CBA3305-7E64-4353-B0D2-6AA3DC155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Mastertextformat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6AE09F-7661-4093-B41D-E75979CF3F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B5D2FA-5AD0-4AA3-A5FC-2E8EAAC03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56A09F-16D9-4607-8AF0-9AA641889E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A679A98B-D588-4D74-9DAD-6B938CDDFB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1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CB3A1A5B-93A2-4E60-B38F-C52D0E9A6D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50269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 dirty="0"/>
              <a:t>Cognome e nome del responsabile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E1F32BA4-40DD-4EB9-8A8C-0B0960BD84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541614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Componenti del team e funzione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A004EC17-AD0E-4912-B9CC-D1207B662E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062637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Cognome e nome del cliente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C13A3329-543D-4042-8B31-2C26B572E5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5926733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Costi di attuazione stimati</a:t>
            </a:r>
          </a:p>
        </p:txBody>
      </p:sp>
      <p:sp>
        <p:nvSpPr>
          <p:cNvPr id="41" name="Textplatzhalter 20">
            <a:extLst>
              <a:ext uri="{FF2B5EF4-FFF2-40B4-BE49-F238E27FC236}">
                <a16:creationId xmlns:a16="http://schemas.microsoft.com/office/drawing/2014/main" id="{F04F2A58-E6FD-49B6-92CF-E6D8496B0A7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42" name="Textplatzhalter 20">
            <a:extLst>
              <a:ext uri="{FF2B5EF4-FFF2-40B4-BE49-F238E27FC236}">
                <a16:creationId xmlns:a16="http://schemas.microsoft.com/office/drawing/2014/main" id="{9E930C16-17DC-42E5-BE10-71365B414BD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  <p:sp>
        <p:nvSpPr>
          <p:cNvPr id="44" name="Textplatzhalter 9">
            <a:extLst>
              <a:ext uri="{FF2B5EF4-FFF2-40B4-BE49-F238E27FC236}">
                <a16:creationId xmlns:a16="http://schemas.microsoft.com/office/drawing/2014/main" id="{95959A51-9F80-4B9A-844C-B6E386327FC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della situazione di partenza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/>
              <a:t>Secondo livello</a:t>
            </a:r>
          </a:p>
        </p:txBody>
      </p: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5FFDF71C-EF34-4FA9-AD82-A40F550A1A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requisiti o del problema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F057E71C-F447-45B2-9164-E83276480A6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di soluzione/prodotto o della situazione obiettivo perseguita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384102CD-812E-4D12-9035-189300E2A59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2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C9052A3E-E7B3-4487-8EA3-C12AA06BA7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3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E6FAC73D-FFC9-4BB2-A4C1-5741206909C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4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BA8EE77C-2F70-4FFD-B8D6-DF9672EBFC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5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92F37924-EC62-4718-9090-447278C2EEB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6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8B72BA5F-5086-4894-A5A4-46A97435900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7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D62CA1A3-A301-4A4B-BEB7-10FAA7C1A18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inizio del progetto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F70000DA-B351-405A-9DCA-5C42E32C505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fine del progetto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7D490122-BD1C-4C1A-84A8-16A9CA1A1BF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 dirty="0"/>
              <a:t>Scala temporale </a:t>
            </a:r>
            <a:br>
              <a:rPr lang="it-ch" dirty="0"/>
            </a:br>
            <a:r>
              <a:rPr lang="it-ch" dirty="0"/>
              <a:t>(settimana, mese, trimestre)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EB36DDBF-D301-49DA-8216-1840F834636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 beneficio economico qualitativo e quantitativo, sostenibilità inclusa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382DCBB1-F520-4417-AC89-9D4415A4E8E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rischi del progetto, sia in caso di attuazione che di mancata attuazione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8" name="Textplatzhalter 2" descr="Projektname">
            <a:extLst>
              <a:ext uri="{FF2B5EF4-FFF2-40B4-BE49-F238E27FC236}">
                <a16:creationId xmlns:a16="http://schemas.microsoft.com/office/drawing/2014/main" id="{2346440D-9404-48A8-978C-0927B1A84C3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it-ch" dirty="0"/>
              <a:t>Inserire il nome del progetto</a:t>
            </a:r>
          </a:p>
        </p:txBody>
      </p:sp>
      <p:sp>
        <p:nvSpPr>
          <p:cNvPr id="59" name="Textplatzhalter 17">
            <a:extLst>
              <a:ext uri="{FF2B5EF4-FFF2-40B4-BE49-F238E27FC236}">
                <a16:creationId xmlns:a16="http://schemas.microsoft.com/office/drawing/2014/main" id="{76101DA4-80DC-4F66-8DDE-47141AB8997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Mese / anno</a:t>
            </a:r>
          </a:p>
        </p:txBody>
      </p:sp>
    </p:spTree>
    <p:extLst>
      <p:ext uri="{BB962C8B-B14F-4D97-AF65-F5344CB8AC3E}">
        <p14:creationId xmlns:p14="http://schemas.microsoft.com/office/powerpoint/2010/main" val="28173620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stin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23">
            <a:extLst>
              <a:ext uri="{FF2B5EF4-FFF2-40B4-BE49-F238E27FC236}">
                <a16:creationId xmlns:a16="http://schemas.microsoft.com/office/drawing/2014/main" id="{095BD38E-9D25-4F22-9594-8FD9783F70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3663"/>
            <a:ext cx="7683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24C193A3-7EF6-4A3D-A88E-81F8589BB2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1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BF56BB8A-B912-452F-97D7-5B3B687DB0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50269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 dirty="0"/>
              <a:t>Cognome e nome del responsabile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D41456D9-56A7-4D21-B38C-BE04DC6DA84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541614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Componenti del team e funzione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2A5C70F8-9800-4DFF-9FCB-7B710D1E05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062637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Cognome e nome del cliente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F72F6487-902D-4DCF-8BEE-22DC8F44CF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5926733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Costi di attuazione stimati</a:t>
            </a:r>
          </a:p>
        </p:txBody>
      </p:sp>
      <p:sp>
        <p:nvSpPr>
          <p:cNvPr id="44" name="Textplatzhalter 9">
            <a:extLst>
              <a:ext uri="{FF2B5EF4-FFF2-40B4-BE49-F238E27FC236}">
                <a16:creationId xmlns:a16="http://schemas.microsoft.com/office/drawing/2014/main" id="{F03A0C46-DBE3-4994-B862-A50B8302084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della situazione di partenza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/>
              <a:t>Secondo livello</a:t>
            </a:r>
          </a:p>
        </p:txBody>
      </p: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8517D07C-D92E-4D71-AAE6-A7413C94801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requisiti o del problema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612D40D2-96B2-44AA-9307-1870375CE7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di soluzione/prodotto o della situazione obiettivo perseguita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3F07BB4F-0AFC-4CF1-A6BD-0F413873B27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2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4B61FE8F-27B9-4FB0-B028-C272EF7888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3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BE83EAD4-1A52-4A8F-8E98-DF793D6B3A7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4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0DFE2FB3-5F85-4D87-B88D-6CB28E90B8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5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E2930B9C-643B-4C5A-8AAB-948D1266B25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6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95A1011E-16CD-4795-B04B-C20C03C4C79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7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31C69A96-618C-4FA8-9B2A-953267AB831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inizio del progetto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844CDEF2-606D-49DA-817B-716D0526C4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fine del progetto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7661623F-9C83-4DC0-AD98-46C8FDCBCF5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 dirty="0"/>
              <a:t>Scala temporale </a:t>
            </a:r>
            <a:br>
              <a:rPr lang="it-ch" dirty="0"/>
            </a:br>
            <a:r>
              <a:rPr lang="it-ch" dirty="0"/>
              <a:t>(settimana, mese, trimestre)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5ECCC8F6-C607-4258-8B10-290438EECCA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 beneficio economico qualitativo e quantitativo, sostenibilità inclusa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14E1B6E7-32C4-4477-8027-F36109E3D0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rischi del progetto, sia in caso di attuazione che di mancata attuazione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8" name="Textplatzhalter 2" descr="Projektname">
            <a:extLst>
              <a:ext uri="{FF2B5EF4-FFF2-40B4-BE49-F238E27FC236}">
                <a16:creationId xmlns:a16="http://schemas.microsoft.com/office/drawing/2014/main" id="{32710F8E-9F61-4359-B6B7-3AD3BC1221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it-ch" dirty="0"/>
              <a:t>Inserire il nome del progetto</a:t>
            </a:r>
          </a:p>
        </p:txBody>
      </p:sp>
      <p:sp>
        <p:nvSpPr>
          <p:cNvPr id="59" name="Textplatzhalter 17">
            <a:extLst>
              <a:ext uri="{FF2B5EF4-FFF2-40B4-BE49-F238E27FC236}">
                <a16:creationId xmlns:a16="http://schemas.microsoft.com/office/drawing/2014/main" id="{53F1E7B7-1C10-42A4-BC1E-60CE0D16B8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Mese / anno</a:t>
            </a:r>
          </a:p>
        </p:txBody>
      </p:sp>
      <p:sp>
        <p:nvSpPr>
          <p:cNvPr id="60" name="Textplatzhalter 20">
            <a:extLst>
              <a:ext uri="{FF2B5EF4-FFF2-40B4-BE49-F238E27FC236}">
                <a16:creationId xmlns:a16="http://schemas.microsoft.com/office/drawing/2014/main" id="{235BE833-D81C-4A5B-BB15-5B30F9BA4F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61" name="Textplatzhalter 20">
            <a:extLst>
              <a:ext uri="{FF2B5EF4-FFF2-40B4-BE49-F238E27FC236}">
                <a16:creationId xmlns:a16="http://schemas.microsoft.com/office/drawing/2014/main" id="{4B9540C9-3367-4BC2-BA3A-A38F35477E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</p:spTree>
    <p:extLst>
      <p:ext uri="{BB962C8B-B14F-4D97-AF65-F5344CB8AC3E}">
        <p14:creationId xmlns:p14="http://schemas.microsoft.com/office/powerpoint/2010/main" val="330006629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ap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9D417AE4-CDA4-465B-97FA-5BBDA53B49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1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93717023-4BA9-46EA-BAF7-20BDD84072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50269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 dirty="0"/>
              <a:t>Cognome e nome del responsabile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79F473FD-07C4-49FD-8BD9-D994B509D5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541614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Componenti del team e funzione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05FF46E5-D3CC-4176-A41B-35A47B1DA02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062637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Cognome e nome del cliente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A2A8A4ED-1F82-4266-8741-D2E5E9F20F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5926733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Costi di attuazione stimati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4A0FEE31-54F6-437B-931C-888F7A77CD4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D78B8D4A-2F22-4717-B699-A008C3A88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CB4F9412-FB31-4214-B287-1D603405E7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della situazione di partenza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/>
              <a:t>Secondo livello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1CFF50E8-90D9-424D-913C-F2D69E5D17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requisiti o del problema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EDF34862-CB3C-4ADC-8D21-D6B1AFF878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di soluzione/prodotto o della situazione obiettivo perseguita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5B0AE798-3450-40ED-B4C1-B6F79DA43EF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2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AA80CF3F-8915-4A37-811E-F30F7F7DA3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3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40A60700-E9BF-4BD6-AB0C-591B289B5F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4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F57E8BB2-5424-4375-B635-5FAA421C4D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5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2C077DB6-15BD-4E73-BCD8-F2BA1B0D7D5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6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2759598C-297C-436B-B1BB-38AD6A42C35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7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65133A5D-4704-4722-B904-EFD318D5AE7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inizio del progetto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A9FF2082-9CDF-41B3-B634-54FE8DDDFA5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fine del progetto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BAF73E40-06E4-424E-A78F-02429650919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 dirty="0"/>
              <a:t>Scala temporale </a:t>
            </a:r>
            <a:br>
              <a:rPr lang="it-ch" dirty="0"/>
            </a:br>
            <a:r>
              <a:rPr lang="it-ch" dirty="0"/>
              <a:t>(settimana, mese, trimestre)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87EDE535-432E-452D-9228-1906D5F0027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 beneficio economico qualitativo e quantitativo, sostenibilità inclusa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280EAD75-F047-4007-BCF2-E3431FE369C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rischi del progetto, sia in caso di attuazione che di mancata attuazione</a:t>
            </a:r>
          </a:p>
          <a:p>
            <a:pPr lvl="1"/>
            <a:r>
              <a:rPr lang="it-ch"/>
              <a:t>Secondo livello</a:t>
            </a:r>
          </a:p>
        </p:txBody>
      </p:sp>
      <p:pic>
        <p:nvPicPr>
          <p:cNvPr id="60" name="Picture 2" descr="http://www.orior.ch/fileadmin/_processed_/csm_Rapelli_NEU_ed9459eed5.png">
            <a:extLst>
              <a:ext uri="{FF2B5EF4-FFF2-40B4-BE49-F238E27FC236}">
                <a16:creationId xmlns:a16="http://schemas.microsoft.com/office/drawing/2014/main" id="{7210280D-51CD-473C-B417-0568811B2F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80963"/>
            <a:ext cx="119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platzhalter 2" descr="Projektname">
            <a:extLst>
              <a:ext uri="{FF2B5EF4-FFF2-40B4-BE49-F238E27FC236}">
                <a16:creationId xmlns:a16="http://schemas.microsoft.com/office/drawing/2014/main" id="{1FEA09D5-C5BE-45E5-858B-1943999FED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it-ch" dirty="0"/>
              <a:t>Inserire il nome del progetto</a:t>
            </a:r>
          </a:p>
        </p:txBody>
      </p:sp>
      <p:sp>
        <p:nvSpPr>
          <p:cNvPr id="62" name="Textplatzhalter 17">
            <a:extLst>
              <a:ext uri="{FF2B5EF4-FFF2-40B4-BE49-F238E27FC236}">
                <a16:creationId xmlns:a16="http://schemas.microsoft.com/office/drawing/2014/main" id="{C2250553-2442-4B86-A248-D5DDA88FCF3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Mese / anno</a:t>
            </a:r>
          </a:p>
        </p:txBody>
      </p:sp>
    </p:spTree>
    <p:extLst>
      <p:ext uri="{BB962C8B-B14F-4D97-AF65-F5344CB8AC3E}">
        <p14:creationId xmlns:p14="http://schemas.microsoft.com/office/powerpoint/2010/main" val="30022147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bert Spi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984A389-BF28-40A3-9A86-34A783914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346"/>
            <a:ext cx="579499" cy="558251"/>
          </a:xfrm>
          <a:prstGeom prst="rect">
            <a:avLst/>
          </a:prstGeom>
        </p:spPr>
      </p:pic>
      <p:sp>
        <p:nvSpPr>
          <p:cNvPr id="33" name="Textplatzhalter 9">
            <a:extLst>
              <a:ext uri="{FF2B5EF4-FFF2-40B4-BE49-F238E27FC236}">
                <a16:creationId xmlns:a16="http://schemas.microsoft.com/office/drawing/2014/main" id="{7B9D2439-758F-4719-B738-BF19E02480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1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4182DBF9-9EAC-4C24-A1F0-A722E2E63F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50269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 dirty="0"/>
              <a:t>Cognome e nome del responsabile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6F1D8459-664C-4528-8295-26C3559DE8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541614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Componenti del team e funzione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E271EBB3-D3F7-42E0-8CB5-715A0AB815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062637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Cognome e nome del cliente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52F2B746-F526-4FE5-9910-A45858D1CEB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5926733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Costi di attuazione stimati</a:t>
            </a:r>
          </a:p>
        </p:txBody>
      </p:sp>
      <p:sp>
        <p:nvSpPr>
          <p:cNvPr id="42" name="Textplatzhalter 20">
            <a:extLst>
              <a:ext uri="{FF2B5EF4-FFF2-40B4-BE49-F238E27FC236}">
                <a16:creationId xmlns:a16="http://schemas.microsoft.com/office/drawing/2014/main" id="{58E8B3CF-28E2-4975-BED9-385D0B9453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C4E8569F-AC55-4AA0-8174-624F94CD0C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37CB0D53-D740-419F-883A-C7C9667A612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della situazione di partenza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/>
              <a:t>Secondo livello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81300A59-CC76-4D55-8D56-E308D80497F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requisiti o del problema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2C204B22-0F75-4F74-941D-783843DF72D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di soluzione/prodotto o della situazione obiettivo perseguita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9D05E8E1-0A90-403A-A909-0AC6A8951A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2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1A3FB1FC-6C38-4B53-AE05-818E5D1180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3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8DD6B20F-2EF3-4351-880E-4F148D85210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4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885DF9C2-5B5B-4210-828C-232E19AAD01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5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69D836BE-1218-4785-AE6B-AEFAE6EEDC4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6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83265F23-4938-4D6B-BE14-8FF9019B9D6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7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A3A4B321-0AC8-48A0-9AE0-131EA5F35DC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inizio del progetto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7E50963C-EF3C-4CA0-81E6-5A42870BCBA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fine del progetto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41143D8C-83F2-44EC-9CC7-E3751C04AB2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 dirty="0"/>
              <a:t>Scala temporale </a:t>
            </a:r>
            <a:br>
              <a:rPr lang="it-ch" dirty="0"/>
            </a:br>
            <a:r>
              <a:rPr lang="it-ch" dirty="0"/>
              <a:t>(settimana, mese, trimestre)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93509230-F680-404E-ACC4-2382C63755B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 beneficio economico qualitativo e quantitativo, sostenibilità inclusa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42804147-5653-414F-9E22-336EBA5940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rischi del progetto, sia in caso di attuazione che di mancata attuazione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9" name="Textplatzhalter 2" descr="Projektname">
            <a:extLst>
              <a:ext uri="{FF2B5EF4-FFF2-40B4-BE49-F238E27FC236}">
                <a16:creationId xmlns:a16="http://schemas.microsoft.com/office/drawing/2014/main" id="{5974B795-611E-4074-B6A5-2F4EA8E5B0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it-ch" dirty="0"/>
              <a:t>Inserire il nome del progetto</a:t>
            </a:r>
          </a:p>
        </p:txBody>
      </p:sp>
      <p:sp>
        <p:nvSpPr>
          <p:cNvPr id="60" name="Textplatzhalter 17">
            <a:extLst>
              <a:ext uri="{FF2B5EF4-FFF2-40B4-BE49-F238E27FC236}">
                <a16:creationId xmlns:a16="http://schemas.microsoft.com/office/drawing/2014/main" id="{A97C8841-E089-4990-B9DB-AACCB3956C3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Mese / anno</a:t>
            </a:r>
          </a:p>
        </p:txBody>
      </p:sp>
    </p:spTree>
    <p:extLst>
      <p:ext uri="{BB962C8B-B14F-4D97-AF65-F5344CB8AC3E}">
        <p14:creationId xmlns:p14="http://schemas.microsoft.com/office/powerpoint/2010/main" val="39746004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23">
            <a:extLst>
              <a:ext uri="{FF2B5EF4-FFF2-40B4-BE49-F238E27FC236}">
                <a16:creationId xmlns:a16="http://schemas.microsoft.com/office/drawing/2014/main" id="{F536852F-1A44-40A9-8A9E-8F643E86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9388"/>
            <a:ext cx="8636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CB299C42-7DD5-47DF-B025-8A9EFFB09A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1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ADC2D1CC-C1D6-4F8A-BE10-B0ECAD4B13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50269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 dirty="0"/>
              <a:t>Cognome e nome del responsabile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79831D17-629D-4238-BB1A-F6A7B65459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541614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Componenti del team e funzione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9385E374-0E08-41E8-9E58-AB0517ADB6F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062637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Cognome e nome del cliente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71E9F186-50FB-47D1-8300-4B7CA6E630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5926733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Costi di attuazione stimati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98E3DDB6-3D51-44DB-93EB-96DC1E8B5F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35FF2A16-F70B-4D93-8B25-ECDAB088D1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C7AAEF87-2A7E-4E01-9111-952DE648D7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della situazione di partenza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/>
              <a:t>Secondo livello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169B8DEB-202F-48AA-899D-62AC9D689E1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requisiti o del problema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CF1A3FDD-8426-404E-83F4-865EFB4C9DD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di soluzione/prodotto o della situazione obiettivo perseguita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62C9F2CF-4E8B-4B7C-AEF7-427EEC4500E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2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060C47E5-1CE0-4567-8EBC-8131D4C6E75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3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7DB5E849-4E36-4672-B816-DB77D6A1586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4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391F9825-6046-4119-9326-0E6194ECB26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5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88B9AD79-ACDF-422C-B801-22BF39DB824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6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663709BE-2F66-44D3-B4BD-73F7AE7A2F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7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A218C2CB-66B9-4F65-A33C-D05B9344322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inizio del progetto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203C682D-176A-4B51-8575-E41839D1F59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fine del progetto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2A6ACE84-1538-464E-A7EC-E0C9C975E30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 dirty="0"/>
              <a:t>Scala temporale </a:t>
            </a:r>
            <a:br>
              <a:rPr lang="it-ch" dirty="0"/>
            </a:br>
            <a:r>
              <a:rPr lang="it-ch" dirty="0"/>
              <a:t>(settimana, mese, trimestre)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12981BBD-C20B-45BB-AE77-C9AF6561738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 beneficio economico qualitativo e quantitativo, sostenibilità inclusa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43CFECA7-FFBC-4974-B4EF-C7BF938DCBE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rischi del progetto, sia in caso di attuazione che di mancata attuazione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4B3CC202-2F37-4747-86B3-FE585B766C1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it-ch" dirty="0"/>
              <a:t>Inserire il nome del progetto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78E8F166-7C97-4D76-98F9-0F14B53F529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Mese / anno</a:t>
            </a:r>
          </a:p>
        </p:txBody>
      </p:sp>
    </p:spTree>
    <p:extLst>
      <p:ext uri="{BB962C8B-B14F-4D97-AF65-F5344CB8AC3E}">
        <p14:creationId xmlns:p14="http://schemas.microsoft.com/office/powerpoint/2010/main" val="14081604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F257E7F-13C8-42F8-A9DF-2BFFDE3F4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3871" y="116631"/>
            <a:ext cx="1094513" cy="453901"/>
          </a:xfrm>
          <a:prstGeom prst="rect">
            <a:avLst/>
          </a:prstGeom>
        </p:spPr>
      </p:pic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AAAFFCEB-3969-43D5-AD08-7A63C6F436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1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49EACB09-DE2A-42BB-9DA3-25B4C5B9A7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50269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 dirty="0"/>
              <a:t>Cognome e nome del responsabile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735A0E35-610A-4DCA-88E2-76051F0823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541614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Componenti del team e funzione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48285E4C-3660-46BB-A674-0A4A003D9E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062637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Cognome e nome del cliente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1A5FE197-9FBF-41ED-BCE1-145FBB8040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5926733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Costi di attuazione stimati</a:t>
            </a:r>
          </a:p>
        </p:txBody>
      </p:sp>
      <p:sp>
        <p:nvSpPr>
          <p:cNvPr id="41" name="Textplatzhalter 20">
            <a:extLst>
              <a:ext uri="{FF2B5EF4-FFF2-40B4-BE49-F238E27FC236}">
                <a16:creationId xmlns:a16="http://schemas.microsoft.com/office/drawing/2014/main" id="{D19B0ABD-B86E-4AB4-8ECC-B995C3463AB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42" name="Textplatzhalter 20">
            <a:extLst>
              <a:ext uri="{FF2B5EF4-FFF2-40B4-BE49-F238E27FC236}">
                <a16:creationId xmlns:a16="http://schemas.microsoft.com/office/drawing/2014/main" id="{BA3683BE-B2C6-4956-8FB3-A8D62B4DAF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  <p:sp>
        <p:nvSpPr>
          <p:cNvPr id="44" name="Textplatzhalter 9">
            <a:extLst>
              <a:ext uri="{FF2B5EF4-FFF2-40B4-BE49-F238E27FC236}">
                <a16:creationId xmlns:a16="http://schemas.microsoft.com/office/drawing/2014/main" id="{64B61C85-7D79-4938-B071-147D1172E1C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della situazione di partenza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/>
              <a:t>Secondo livello</a:t>
            </a:r>
          </a:p>
        </p:txBody>
      </p: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92CFDB91-E78D-4131-B6ED-A685F727B35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requisiti o del problema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9EF28DD7-388C-4E3B-8C10-33791970B6F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di soluzione/prodotto o della situazione obiettivo perseguita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45201AC7-433F-416F-94BB-72A6A7E6F7D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2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F64154B1-DD75-4747-B180-564724C9E30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3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3F1BF17B-89C8-4E22-948C-B272CCD09B7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4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A3D81A19-2931-4A55-97D1-50A1E6F37A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5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08362857-0B5F-44F8-BE60-F7DEE97F14E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6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DF68288A-FE36-4421-ABB1-03CD9AE4BAB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7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C3162A52-4927-45CF-BA4A-30957F7D16E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inizio del progetto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5B94BEF0-119C-4B95-B8C0-51075B2009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fine del progetto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813B930A-E827-4F5A-8252-73398B694C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 dirty="0"/>
              <a:t>Scala temporale </a:t>
            </a:r>
            <a:br>
              <a:rPr lang="it-ch" dirty="0"/>
            </a:br>
            <a:r>
              <a:rPr lang="it-ch" dirty="0"/>
              <a:t>(settimana, mese, trimestre)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9A71FAB0-9A6B-4D40-BB59-8191E022FE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 beneficio economico qualitativo e quantitativo, sostenibilità inclusa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3D206489-F147-45DF-8E2E-04ADF1B201B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rischi del progetto, sia in caso di attuazione che di mancata attuazione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8" name="Textplatzhalter 2" descr="Projektname">
            <a:extLst>
              <a:ext uri="{FF2B5EF4-FFF2-40B4-BE49-F238E27FC236}">
                <a16:creationId xmlns:a16="http://schemas.microsoft.com/office/drawing/2014/main" id="{44BEB743-0EC5-4772-A0D3-CF7D60FA9E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it-ch" dirty="0"/>
              <a:t>Inserire il nome del progetto</a:t>
            </a:r>
          </a:p>
        </p:txBody>
      </p:sp>
      <p:sp>
        <p:nvSpPr>
          <p:cNvPr id="59" name="Textplatzhalter 17">
            <a:extLst>
              <a:ext uri="{FF2B5EF4-FFF2-40B4-BE49-F238E27FC236}">
                <a16:creationId xmlns:a16="http://schemas.microsoft.com/office/drawing/2014/main" id="{426AF623-BD5B-445E-9B4D-8EC094C04A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Mese / anno</a:t>
            </a:r>
          </a:p>
        </p:txBody>
      </p:sp>
    </p:spTree>
    <p:extLst>
      <p:ext uri="{BB962C8B-B14F-4D97-AF65-F5344CB8AC3E}">
        <p14:creationId xmlns:p14="http://schemas.microsoft.com/office/powerpoint/2010/main" val="139144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li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2" descr="http://www.orior.ch/fileadmin/_processed_/csm_Culinor_Foot_Group_sm_f37ea4506e.png">
            <a:extLst>
              <a:ext uri="{FF2B5EF4-FFF2-40B4-BE49-F238E27FC236}">
                <a16:creationId xmlns:a16="http://schemas.microsoft.com/office/drawing/2014/main" id="{24F0CD06-B79D-444C-91B8-F20C50F02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863"/>
            <a:ext cx="13335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75DF6653-87FF-436A-A2EF-FDE1E373FE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1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DC44F3B6-C39B-4605-BE67-ABC1C740FC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50269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 dirty="0"/>
              <a:t>Cognome e nome del responsabile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97139277-DD91-4E77-A781-22997C20B51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541614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Componenti del team e funzione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A8E2E365-E74D-4020-875B-F266AC69556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062637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Cognome e nome del cliente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B05E54AF-2157-4709-A574-B2E2632099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5926733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Costi di attuazione stimati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5568FD5D-1470-45AE-A268-CAEBE26C66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CA6CEEE7-1926-453E-98D4-10D3719813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1FED2A9A-FA04-4F1A-9932-F419CAFF119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della situazione di partenza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/>
              <a:t>Secondo livello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4EC3A32D-2D25-46EA-97D0-3E0FE34C39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requisiti o del problema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642389B6-9C83-4C1B-A568-2D781BB9883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di soluzione/prodotto o della situazione obiettivo perseguita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38DC1863-98C3-41FB-A464-4E6D8E193C9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2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4C2190FC-DB5C-41C6-9540-A31CEC1EB7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3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BB9A6D39-0D1F-4B50-9A22-75BAB957983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4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4E1E0D79-6A79-4734-A647-EA7B77A2FCA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5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6DC76923-DF2B-4771-8726-B588B1B495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6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2DB9FF3E-25B7-40E5-8379-0582E40CB5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7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D488BDF3-A936-4F1F-9403-1C3BBC6E9A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inizio del progetto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012B21BA-13A3-489A-AC38-751E7AC9D45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fine del progetto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CAB7ED12-EEA6-4262-8671-D98957FAE9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 dirty="0"/>
              <a:t>Scala temporale </a:t>
            </a:r>
            <a:br>
              <a:rPr lang="it-ch" dirty="0"/>
            </a:br>
            <a:r>
              <a:rPr lang="it-ch" dirty="0"/>
              <a:t>(settimana, mese, trimestre)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3AC958C2-2FE4-4203-9E57-65B33AD325A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 beneficio economico qualitativo e quantitativo, sostenibilità inclusa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C3B29450-A91E-4151-97AD-60C2C122983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rischi del progetto, sia in caso di attuazione che di mancata attuazione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70B4DABB-4943-4C94-AA0C-61F9773305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it-ch" dirty="0"/>
              <a:t>Inserire il nome del progetto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6C4806B3-895A-4205-8D63-19555674A68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Mese / anno</a:t>
            </a:r>
          </a:p>
        </p:txBody>
      </p:sp>
    </p:spTree>
    <p:extLst>
      <p:ext uri="{BB962C8B-B14F-4D97-AF65-F5344CB8AC3E}">
        <p14:creationId xmlns:p14="http://schemas.microsoft.com/office/powerpoint/2010/main" val="33675804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http://www.orior.ch/fileadmin/_processed_/csm_fredag_bc93fe5468.png">
            <a:extLst>
              <a:ext uri="{FF2B5EF4-FFF2-40B4-BE49-F238E27FC236}">
                <a16:creationId xmlns:a16="http://schemas.microsoft.com/office/drawing/2014/main" id="{FEA25864-DCDD-4A8D-B47A-8F8650730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50"/>
            <a:ext cx="1266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604402FE-DFEB-48E2-B59A-CC093C9E25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1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F9C2CC29-8701-4199-B0B5-3E9018B61D7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50269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 dirty="0"/>
              <a:t>Cognome e nome del responsabile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2E0A19C4-ECE7-47F3-B5D9-219C37B255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541614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Componenti del team e funzione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CE8828E0-7240-4839-8F2F-5616A38EC1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062637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Cognome e nome del cliente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461DEABC-0DC2-427C-B1ED-D088703296B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5926733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Costi di attuazione stimati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BFA1D7A9-44E5-4B4D-82DA-B28B0EEB96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A7F0671C-E44E-477B-AFD6-92AF67FDB3F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128C3771-8F4B-4693-9DD7-41F4DC214E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della situazione di partenza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/>
              <a:t>Secondo livello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3B37BBFE-CFAC-4F45-A25F-7FF7573495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requisiti o del problema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1E8F733C-B336-401E-9A03-B9CDCF80F1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di soluzione/prodotto o della situazione obiettivo perseguita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A3F61512-0C86-4A7E-9631-5E821CA62EB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2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B1C598DD-5D0C-457C-8F7A-B12100F82D4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3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1E2615C9-1C66-4647-9489-2A179D347A9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4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85818747-215E-485B-857E-9BBD946AD5E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5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88903169-DC02-45AA-8DC6-9C2F04C9EC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6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9E9B5716-3777-4C18-B223-C47B54BEEF6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7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4899791F-7CDA-4422-83E1-46842958F71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inizio del progetto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5226A702-5EB6-4772-970E-2B0562A273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fine del progetto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516D7705-3BDD-45C4-93DB-23D1D7D1ECE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 dirty="0"/>
              <a:t>Scala temporale </a:t>
            </a:r>
            <a:br>
              <a:rPr lang="it-ch" dirty="0"/>
            </a:br>
            <a:r>
              <a:rPr lang="it-ch" dirty="0"/>
              <a:t>(settimana, mese, trimestre)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2AF29412-3AD5-49DC-AB54-F91D592CA7C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 beneficio economico qualitativo e quantitativo, sostenibilità inclusa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1470C472-2FCE-42E8-A2A5-353E6D095A7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rischi del progetto, sia in caso di attuazione che di mancata attuazione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21102C2C-BF21-4E63-855C-53001F4E03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it-ch" dirty="0"/>
              <a:t>Inserire il nome del progetto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3A1156FC-F015-4151-AE54-3FC81AF727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Mese / anno</a:t>
            </a:r>
          </a:p>
        </p:txBody>
      </p:sp>
    </p:spTree>
    <p:extLst>
      <p:ext uri="{BB962C8B-B14F-4D97-AF65-F5344CB8AC3E}">
        <p14:creationId xmlns:p14="http://schemas.microsoft.com/office/powerpoint/2010/main" val="250508370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23">
            <a:extLst>
              <a:ext uri="{FF2B5EF4-FFF2-40B4-BE49-F238E27FC236}">
                <a16:creationId xmlns:a16="http://schemas.microsoft.com/office/drawing/2014/main" id="{4A7F5E83-2C1B-40F3-B539-EA93CB4C0D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98438"/>
            <a:ext cx="1196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79E7F25C-2E84-4549-BCB1-0E76A48E267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1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C3299095-5519-41F6-AE42-27DAD8A426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50269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 dirty="0"/>
              <a:t>Cognome e nome del responsabile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C9218970-86B1-4056-8CA3-E36BADF0BB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541614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Componenti del team e funzione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911B9E7C-54D5-4063-BF8B-E061A683A7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062637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Cognome e nome del cliente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FF6F6112-105B-4662-9787-CC74E762578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5926733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Costi di attuazione stimati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ED3ED07F-F608-4FA9-991E-AAD960106F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072490FA-E4EB-40F3-BAE1-A1B3BAED36D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938190BE-0460-4850-9375-479B614AE1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della situazione di partenza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/>
              <a:t>Secondo livello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B5FD766E-C974-438B-97C8-806629E488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requisiti o del problema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531FEA09-2575-4920-B3FC-17DFA1F9AC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di soluzione/prodotto o della situazione obiettivo perseguita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ADB4E387-6206-4862-8465-E4CFAA353C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2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F3194BAA-05C7-4A13-A8C9-8F85004A9E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3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FAF90389-A559-4EC6-8CC4-1A55AE09A1B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4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DEDFB464-0072-45D0-B563-5BF9039757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5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D341D5D7-62CE-40CC-AD9B-76C9221CAC2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6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13B25892-B66D-41F4-AE31-B68F3900946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7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7B54799E-16DF-4448-8E35-260298906DE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inizio del progetto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F6C1252C-65B7-480B-8E3B-DFDFBDBE4B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fine del progetto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0A0F7C40-2004-4990-B2A0-FD3FD98AF4B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 dirty="0"/>
              <a:t>Scala temporale </a:t>
            </a:r>
            <a:br>
              <a:rPr lang="it-ch" dirty="0"/>
            </a:br>
            <a:r>
              <a:rPr lang="it-ch" dirty="0"/>
              <a:t>(settimana, mese, trimestre)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4E7CA3EB-0886-4AC4-89DF-BA7A1699A75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 beneficio economico qualitativo e quantitativo, sostenibilità inclusa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F58683FB-5B8F-4072-AD93-819ED841F1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rischi del progetto, sia in caso di attuazione che di mancata attuazione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83FBE5AB-0F19-48A7-85A8-FD4743E23C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it-ch" dirty="0"/>
              <a:t>Inserire il nome del progetto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886981FF-D5B0-4492-843F-352D5145105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Mese / anno</a:t>
            </a:r>
          </a:p>
        </p:txBody>
      </p:sp>
    </p:spTree>
    <p:extLst>
      <p:ext uri="{BB962C8B-B14F-4D97-AF65-F5344CB8AC3E}">
        <p14:creationId xmlns:p14="http://schemas.microsoft.com/office/powerpoint/2010/main" val="394325620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 Pat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http://www.orior.ch/fileadmin/_processed_/csm_lepatron_6e4a7d6266.png">
            <a:extLst>
              <a:ext uri="{FF2B5EF4-FFF2-40B4-BE49-F238E27FC236}">
                <a16:creationId xmlns:a16="http://schemas.microsoft.com/office/drawing/2014/main" id="{6E0E882B-D158-4696-A406-98B896DACB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50"/>
            <a:ext cx="1266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D0121AA6-4689-4E7B-8F5E-183E4732CF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1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5ADE97B3-EE74-4978-B12A-74EB9F153A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50269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 dirty="0"/>
              <a:t>Cognome e nome del responsabile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3BA53471-E71B-4DBD-9036-69610ABA925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541614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Componenti del team e funzione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9E57FE4C-7750-4450-A6CC-A5D111820C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062637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Cognome e nome del cliente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94138EF8-3223-42D4-89EE-D214083613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5926733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Costi di attuazione stimati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C958E3B9-DDA2-4BA2-928A-DD34E4F7BF9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67E1FC5E-508B-49DB-A82F-874C2A1B24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32F91F4F-B3DA-4B13-8DA7-E7C3E6E0E53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della situazione di partenza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/>
              <a:t>Secondo livello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355A0A52-7048-4012-9411-4D9278AB14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requisiti o del problema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14E25C9E-5FF9-426F-95FE-618FC6A86A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di soluzione/prodotto o della situazione obiettivo perseguita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4578FDE1-B273-4DA0-86E8-7B3AD4AD114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2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CAAA728B-EFCE-433E-A560-1371399E9CC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3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BB0D4183-A1B3-44DE-8E3D-04BEFD74390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4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56958BD3-A80B-4D15-AAE2-249924D326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5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46C965AC-2355-4717-B771-DCBDC70D676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6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75CA78EB-BA6F-409F-955D-5C6F7BFF645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7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DD617C0C-30F9-4D69-AE67-690AC57329A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inizio del progetto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CE5FF5F-C445-49BB-8116-F0BDE208A5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fine del progetto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12763EF1-54D3-4EB8-B741-19F8B02939D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 dirty="0"/>
              <a:t>Scala temporale </a:t>
            </a:r>
            <a:br>
              <a:rPr lang="it-ch" dirty="0"/>
            </a:br>
            <a:r>
              <a:rPr lang="it-ch" dirty="0"/>
              <a:t>(settimana, mese, trimestre)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2E97913D-4872-43AF-828C-BB33CD42AA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 beneficio economico qualitativo e quantitativo, sostenibilità inclusa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CB528D30-E2CF-4ED6-91DA-1C41851B42E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rischi del progetto, sia in caso di attuazione che di mancata attuazione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5FD328D4-8101-424A-AA32-10B2947FCF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it-ch" dirty="0"/>
              <a:t>Inserire il nome del progetto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C8A28BEE-C39E-4564-BA99-AB6459139BF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Mese / anno</a:t>
            </a:r>
          </a:p>
        </p:txBody>
      </p:sp>
      <p:sp>
        <p:nvSpPr>
          <p:cNvPr id="62" name="Textplatzhalter 20">
            <a:extLst>
              <a:ext uri="{FF2B5EF4-FFF2-40B4-BE49-F238E27FC236}">
                <a16:creationId xmlns:a16="http://schemas.microsoft.com/office/drawing/2014/main" id="{4344EC73-3F12-4ED1-BF64-7211B7085C0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31913" y="7874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63" name="Textplatzhalter 20">
            <a:extLst>
              <a:ext uri="{FF2B5EF4-FFF2-40B4-BE49-F238E27FC236}">
                <a16:creationId xmlns:a16="http://schemas.microsoft.com/office/drawing/2014/main" id="{2F8BAA11-1182-4233-ACC2-90015937BCD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31913" y="12044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</p:spTree>
    <p:extLst>
      <p:ext uri="{BB962C8B-B14F-4D97-AF65-F5344CB8AC3E}">
        <p14:creationId xmlns:p14="http://schemas.microsoft.com/office/powerpoint/2010/main" val="24048341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öf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23">
            <a:extLst>
              <a:ext uri="{FF2B5EF4-FFF2-40B4-BE49-F238E27FC236}">
                <a16:creationId xmlns:a16="http://schemas.microsoft.com/office/drawing/2014/main" id="{4E7B102B-A2D7-43DD-9035-C7994FDE44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8461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02F2FDD8-1B9D-49A4-B35C-C3E3EC96A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1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5CDB8694-BC6A-4E4D-A0B6-026A9B2F2F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50269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 dirty="0"/>
              <a:t>Cognome e nome del responsabile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75B6ADAA-A5A3-40CE-850D-768CBD03A5C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541614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Componenti del team e funzione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C3F920BC-9E81-4F0E-9178-6D97D8F290C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062637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Cognome e nome del cliente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4F074389-4843-4BDE-A371-E6944ECD09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5926733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Costi di attuazione stimati</a:t>
            </a:r>
          </a:p>
        </p:txBody>
      </p:sp>
      <p:sp>
        <p:nvSpPr>
          <p:cNvPr id="44" name="Textplatzhalter 9">
            <a:extLst>
              <a:ext uri="{FF2B5EF4-FFF2-40B4-BE49-F238E27FC236}">
                <a16:creationId xmlns:a16="http://schemas.microsoft.com/office/drawing/2014/main" id="{4F33AF38-F7E0-48BF-A043-D06450ADED7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della situazione di partenza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/>
              <a:t>Secondo livello</a:t>
            </a:r>
          </a:p>
        </p:txBody>
      </p: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D18E133B-469F-4628-A6C9-F0AB2F41AB0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requisiti o del problema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B9D5737F-C5FF-4C22-B846-89BD976D56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di soluzione/prodotto o della situazione obiettivo perseguita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C6249D06-8E5C-4D5A-9B74-CA841E52365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2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E7F84D71-D44F-4312-A449-44E932DB79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3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C1BA29E8-7F2F-470E-A77F-647265E6B67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4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703F275D-A9F4-4264-B2E2-5BAC2C710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5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323D5403-1E43-4ED6-BF54-903B9F3C4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6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4743A0B0-5410-4114-885E-6A461C5D7AF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attività 7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67930C28-0A78-4B4D-9E91-4DABA755BDA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inizio del progetto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42E55F41-9643-42B7-9731-BCC27B60376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2160240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Inserire la data di fine del progetto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E6AC4EDF-13EB-4C5D-ADBC-9228BBE24B5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 dirty="0"/>
              <a:t>Scala temporale </a:t>
            </a:r>
            <a:br>
              <a:rPr lang="it-ch" dirty="0"/>
            </a:br>
            <a:r>
              <a:rPr lang="it-ch" dirty="0"/>
              <a:t>(settimana, mese, trimestre)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901AC73C-0098-4030-8D42-22E732D755E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del beneficio economico qualitativo e quantitativo, sostenibilità inclusa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60E86D08-10DD-48D7-B6BD-D352724691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ch"/>
              <a:t>Descrizione dei rischi del progetto, sia in caso di attuazione che di mancata attuazione</a:t>
            </a:r>
          </a:p>
          <a:p>
            <a:pPr lvl="1"/>
            <a:r>
              <a:rPr lang="it-ch"/>
              <a:t>Secondo livello</a:t>
            </a:r>
          </a:p>
        </p:txBody>
      </p:sp>
      <p:sp>
        <p:nvSpPr>
          <p:cNvPr id="58" name="Textplatzhalter 2" descr="Projektname">
            <a:extLst>
              <a:ext uri="{FF2B5EF4-FFF2-40B4-BE49-F238E27FC236}">
                <a16:creationId xmlns:a16="http://schemas.microsoft.com/office/drawing/2014/main" id="{8BD8FF43-3BF3-46CB-811C-DA980A6203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it-ch" dirty="0"/>
              <a:t>Inserire il nome del progetto</a:t>
            </a:r>
          </a:p>
        </p:txBody>
      </p:sp>
      <p:sp>
        <p:nvSpPr>
          <p:cNvPr id="59" name="Textplatzhalter 17">
            <a:extLst>
              <a:ext uri="{FF2B5EF4-FFF2-40B4-BE49-F238E27FC236}">
                <a16:creationId xmlns:a16="http://schemas.microsoft.com/office/drawing/2014/main" id="{4D06DE04-0922-4483-8B4A-1EAF63F1D6E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t-ch"/>
              <a:t>Mese / anno</a:t>
            </a:r>
          </a:p>
        </p:txBody>
      </p:sp>
      <p:sp>
        <p:nvSpPr>
          <p:cNvPr id="81" name="Textplatzhalter 20">
            <a:extLst>
              <a:ext uri="{FF2B5EF4-FFF2-40B4-BE49-F238E27FC236}">
                <a16:creationId xmlns:a16="http://schemas.microsoft.com/office/drawing/2014/main" id="{A7DE874D-D26B-4925-AE8F-61FD5E0A3C5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Tipo di progetto</a:t>
            </a:r>
          </a:p>
        </p:txBody>
      </p:sp>
      <p:sp>
        <p:nvSpPr>
          <p:cNvPr id="82" name="Textplatzhalter 20">
            <a:extLst>
              <a:ext uri="{FF2B5EF4-FFF2-40B4-BE49-F238E27FC236}">
                <a16:creationId xmlns:a16="http://schemas.microsoft.com/office/drawing/2014/main" id="{3C82622B-35EB-4C09-8FB3-60882FBEFF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t-ch" dirty="0"/>
              <a:t>Classe di progetto</a:t>
            </a:r>
          </a:p>
        </p:txBody>
      </p:sp>
    </p:spTree>
    <p:extLst>
      <p:ext uri="{BB962C8B-B14F-4D97-AF65-F5344CB8AC3E}">
        <p14:creationId xmlns:p14="http://schemas.microsoft.com/office/powerpoint/2010/main" val="35669048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8">
            <a:extLst>
              <a:ext uri="{FF2B5EF4-FFF2-40B4-BE49-F238E27FC236}">
                <a16:creationId xmlns:a16="http://schemas.microsoft.com/office/drawing/2014/main" id="{83E2020E-57E0-4DEC-9021-9D6C641AA427}"/>
              </a:ext>
            </a:extLst>
          </p:cNvPr>
          <p:cNvSpPr txBox="1"/>
          <p:nvPr userDrawn="1"/>
        </p:nvSpPr>
        <p:spPr>
          <a:xfrm>
            <a:off x="222667" y="6586204"/>
            <a:ext cx="105727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CH" altLang="de-DE" sz="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r>
              <a:rPr lang="it-ch" sz="900" b="1">
                <a:latin typeface="Avenir LT Std 35 Light" panose="020B0402020203020204" pitchFamily="34" charset="0"/>
              </a:rPr>
              <a:t>Pagina </a:t>
            </a:r>
            <a:fld id="{8393C344-A568-4347-AC9D-4B47007FC1E3}" type="slidenum">
              <a:rPr lang="de-CH" altLang="de-DE" sz="900" b="1" smtClean="0">
                <a:latin typeface="Avenir LT Std 35 Light" panose="020B0402020203020204" pitchFamily="34" charset="0"/>
              </a:rPr>
              <a:pPr eaLnBrk="1" hangingPunct="1">
                <a:defRPr/>
              </a:pPr>
              <a:t>‹Nr.›</a:t>
            </a:fld>
            <a:endParaRPr lang="de-CH" altLang="de-DE" sz="900" b="1">
              <a:latin typeface="Avenir LT Std 35 Light" panose="020B0402020203020204" pitchFamily="34" charset="0"/>
            </a:endParaRPr>
          </a:p>
        </p:txBody>
      </p:sp>
      <p:pic>
        <p:nvPicPr>
          <p:cNvPr id="34" name="Picture 2" descr="K:\07-0 Orior Gruppe\Vorlagen\ORIOR Logo_5Star_Excellence in Food_NEU\Logo_Orior5Star_Excellence_cmyk_300dpi.jpg">
            <a:extLst>
              <a:ext uri="{FF2B5EF4-FFF2-40B4-BE49-F238E27FC236}">
                <a16:creationId xmlns:a16="http://schemas.microsoft.com/office/drawing/2014/main" id="{8FF7878C-9D70-4A28-86D9-DF71F6906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7921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">
            <a:extLst>
              <a:ext uri="{FF2B5EF4-FFF2-40B4-BE49-F238E27FC236}">
                <a16:creationId xmlns:a16="http://schemas.microsoft.com/office/drawing/2014/main" id="{C881E946-6910-4BEB-BF58-9CFD682197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0238" y="641350"/>
            <a:ext cx="7064375" cy="610076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357188" indent="-1762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536575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00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sz="1200" b="1" dirty="0">
              <a:latin typeface="Calibri" pitchFamily="34" charset="0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F2E3873C-48F4-4934-8B69-BCB21F39BE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463675"/>
            <a:ext cx="1655762" cy="5278438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  <a:effectLst/>
        </p:spPr>
        <p:txBody>
          <a:bodyPr lIns="71996" tIns="89994" rIns="71996" bIns="71996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ch" sz="1100" b="1" dirty="0">
                <a:latin typeface="Avenir LT Std 45 Book" panose="020B0502020203020204" pitchFamily="34" charset="0"/>
              </a:rPr>
              <a:t>Responsabile progetto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r>
              <a:rPr lang="it-ch" sz="1100" b="1" dirty="0">
                <a:latin typeface="Avenir LT Std 45 Book" panose="020B0502020203020204" pitchFamily="34" charset="0"/>
              </a:rPr>
              <a:t>Team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r>
              <a:rPr lang="it-ch" sz="1100" b="1" dirty="0">
                <a:latin typeface="Avenir LT Std 45 Book" panose="020B0502020203020204" pitchFamily="34" charset="0"/>
              </a:rPr>
              <a:t>Cliente del progetto</a:t>
            </a: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r>
              <a:rPr lang="it-ch" sz="1100" b="1" dirty="0">
                <a:solidFill>
                  <a:srgbClr val="000000"/>
                </a:solidFill>
                <a:latin typeface="Avenir LT Std 45 Book" panose="020B0502020203020204" pitchFamily="34" charset="0"/>
              </a:rPr>
              <a:t>Costi (</a:t>
            </a:r>
            <a:r>
              <a:rPr lang="it-ch" sz="1100" b="1" dirty="0" err="1">
                <a:solidFill>
                  <a:srgbClr val="000000"/>
                </a:solidFill>
                <a:latin typeface="Avenir LT Std 45 Book" panose="020B0502020203020204" pitchFamily="34" charset="0"/>
              </a:rPr>
              <a:t>kCHF</a:t>
            </a:r>
            <a:r>
              <a:rPr lang="it-ch" sz="1100" b="1" dirty="0">
                <a:solidFill>
                  <a:srgbClr val="000000"/>
                </a:solidFill>
                <a:latin typeface="Avenir LT Std 45 Book" panose="020B0502020203020204" pitchFamily="34" charset="0"/>
              </a:rPr>
              <a:t>)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3E85249C-3C87-4AD9-9081-BEA4C46EF0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42938"/>
            <a:ext cx="1655762" cy="32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DF50D73A-9FF4-422B-B8A5-01CBE3008A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600" y="692150"/>
            <a:ext cx="3449638" cy="289877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/>
              <a:defRPr/>
            </a:pPr>
            <a:r>
              <a:rPr lang="it-ch" sz="1200" b="1" i="1">
                <a:latin typeface="Avenir LT Std 45 Book" panose="020B0502020203020204" pitchFamily="34" charset="0"/>
              </a:rPr>
              <a:t>Piano di massima del progetto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tabLst/>
              <a:defRPr/>
            </a:pPr>
            <a:r>
              <a:rPr lang="it-ch" sz="800" b="0" i="0">
                <a:latin typeface="Avenir LT Std 45 Book" panose="020B0502020203020204" pitchFamily="34" charset="0"/>
                <a:ea typeface="ＭＳ Ｐゴシック" pitchFamily="34" charset="-128"/>
                <a:cs typeface="Arial" charset="0"/>
              </a:rPr>
              <a:t>(</a:t>
            </a:r>
            <a:r>
              <a:rPr lang="it-ch" sz="800" i="1">
                <a:solidFill>
                  <a:schemeClr val="tx1"/>
                </a:solidFill>
                <a:latin typeface="Avenir LT Std 35 Light" panose="020B0402020203020204" pitchFamily="34" charset="0"/>
                <a:ea typeface="ＭＳ Ｐゴシック" pitchFamily="34" charset="-128"/>
                <a:cs typeface="Arial" charset="0"/>
              </a:rPr>
              <a:t>Aggiungere grafico a barre e attività)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/>
              <a:defRPr/>
            </a:pPr>
            <a:r>
              <a:rPr lang="it-ch" sz="1100" i="1">
                <a:latin typeface="Avenir LT Std 35 Light" panose="020B0402020203020204" pitchFamily="34" charset="0"/>
              </a:rPr>
              <a:t>Inizio	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/>
              <a:defRPr/>
            </a:pPr>
            <a:r>
              <a:rPr lang="it-ch" sz="1100" i="1">
                <a:latin typeface="Avenir LT Std 35 Light" panose="020B0402020203020204" pitchFamily="34" charset="0"/>
              </a:rPr>
              <a:t>Fine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  <a:defRPr/>
            </a:pPr>
            <a:endParaRPr lang="de-CH" altLang="de-DE" sz="1100" u="sng" dirty="0">
              <a:latin typeface="Calibri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5932158-F1FB-4AF1-BB9B-63B4AF0675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63738" y="692150"/>
            <a:ext cx="3421062" cy="5976938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ch" sz="1200" b="1" i="1">
                <a:latin typeface="Avenir LT Std 45 Book" panose="020B0502020203020204" pitchFamily="34" charset="0"/>
              </a:rPr>
              <a:t>Requisiti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it-ch" sz="1100" i="1">
                <a:latin typeface="Avenir LT Std 45 Book" panose="020B0502020203020204" pitchFamily="34" charset="0"/>
              </a:rPr>
              <a:t>Situazione di partenza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it-ch" sz="1100" i="1">
                <a:latin typeface="Avenir LT Std 45 Book" panose="020B0502020203020204" pitchFamily="34" charset="0"/>
              </a:rPr>
              <a:t>Requisiti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it-ch" sz="1100" i="1">
                <a:latin typeface="Avenir LT Std 45 Book" panose="020B0502020203020204" pitchFamily="34" charset="0"/>
              </a:rPr>
              <a:t>Obiettivo/risultati perseguiti</a:t>
            </a:r>
          </a:p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de-CH" altLang="de-DE" sz="1000" i="1" dirty="0">
              <a:latin typeface="Calibri" pitchFamily="34" charset="0"/>
            </a:endParaRP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3040B6DE-C3C0-4F50-BDE7-E977580F8D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052513"/>
            <a:ext cx="1655762" cy="325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FB49792E-3EEB-4123-B797-CD776AB086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600" y="3675063"/>
            <a:ext cx="3449638" cy="146050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200" b="1" i="1">
                <a:latin typeface="Avenir LT Std 45 Book" panose="020B0502020203020204" pitchFamily="34" charset="0"/>
              </a:rPr>
              <a:t>Economicità e benefici</a:t>
            </a:r>
          </a:p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45 Book" panose="020B05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42C51005-070A-424D-AAD4-7FB7BFD982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6188" y="2027238"/>
            <a:ext cx="144462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35 Light" panose="020B04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74BB6ED0-689E-4863-B507-E5A07B4233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6188" y="2027238"/>
            <a:ext cx="1152525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35 Light" panose="020B04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49" name="Textfeld 1">
            <a:extLst>
              <a:ext uri="{FF2B5EF4-FFF2-40B4-BE49-F238E27FC236}">
                <a16:creationId xmlns:a16="http://schemas.microsoft.com/office/drawing/2014/main" id="{27B24CDC-4B76-46F6-8D8A-1F52B20F2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8475" y="2025650"/>
            <a:ext cx="288925" cy="1474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it-ch" sz="1000">
                <a:latin typeface="Avenir LT Std 35 Light" panose="020B0402020203020204" pitchFamily="34" charset="0"/>
              </a:rPr>
              <a:t>1.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it-ch" sz="1000">
                <a:latin typeface="Avenir LT Std 35 Light" panose="020B0402020203020204" pitchFamily="34" charset="0"/>
              </a:rPr>
              <a:t>2.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it-ch" sz="1000">
                <a:latin typeface="Avenir LT Std 35 Light" panose="020B0402020203020204" pitchFamily="34" charset="0"/>
              </a:rPr>
              <a:t>3.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it-ch" sz="1000">
                <a:latin typeface="Avenir LT Std 35 Light" panose="020B0402020203020204" pitchFamily="34" charset="0"/>
              </a:rPr>
              <a:t>4.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it-ch" sz="1000">
                <a:latin typeface="Avenir LT Std 35 Light" panose="020B0402020203020204" pitchFamily="34" charset="0"/>
              </a:rPr>
              <a:t>5.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it-ch" sz="1000">
                <a:latin typeface="Avenir LT Std 35 Light" panose="020B0402020203020204" pitchFamily="34" charset="0"/>
              </a:rPr>
              <a:t>6.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it-ch" sz="1000">
                <a:latin typeface="Avenir LT Std 35 Light" panose="020B0402020203020204" pitchFamily="34" charset="0"/>
              </a:rPr>
              <a:t>7.</a:t>
            </a:r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CD138933-5638-4EA0-9A75-F92D80C93B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1695450"/>
            <a:ext cx="576263" cy="28892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35 Light" panose="020B04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6AF29218-9FA6-4133-92D0-771622F3B0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3400" y="2068513"/>
            <a:ext cx="3186113" cy="19843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35 Light" panose="020B04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id="{2599E5F5-BB55-4875-A29F-3B0F7E2B62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600" y="5229225"/>
            <a:ext cx="3449638" cy="1439862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200" b="1" i="1">
                <a:latin typeface="Avenir LT Std 45 Book" panose="020B0502020203020204" pitchFamily="34" charset="0"/>
              </a:rPr>
              <a:t>Rischi</a:t>
            </a:r>
          </a:p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45 Book" panose="020B05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</p:txBody>
      </p:sp>
      <p:sp>
        <p:nvSpPr>
          <p:cNvPr id="53" name="Rectangle 21">
            <a:extLst>
              <a:ext uri="{FF2B5EF4-FFF2-40B4-BE49-F238E27FC236}">
                <a16:creationId xmlns:a16="http://schemas.microsoft.com/office/drawing/2014/main" id="{D9E97C48-221C-4B8D-A2B6-1D056E6670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6188" y="1695450"/>
            <a:ext cx="576262" cy="28892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35 Light" panose="020B04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54" name="Rectangle 21">
            <a:extLst>
              <a:ext uri="{FF2B5EF4-FFF2-40B4-BE49-F238E27FC236}">
                <a16:creationId xmlns:a16="http://schemas.microsoft.com/office/drawing/2014/main" id="{677AAC23-804F-41CB-811E-C5A32821DF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2027238"/>
            <a:ext cx="142875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35 Light" panose="020B04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55" name="Rectangle 21">
            <a:extLst>
              <a:ext uri="{FF2B5EF4-FFF2-40B4-BE49-F238E27FC236}">
                <a16:creationId xmlns:a16="http://schemas.microsoft.com/office/drawing/2014/main" id="{CD38AFAA-EC31-4BA7-864F-8E3B8EB709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2027238"/>
            <a:ext cx="144463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35 Light" panose="020B04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56" name="Rectangle 21">
            <a:extLst>
              <a:ext uri="{FF2B5EF4-FFF2-40B4-BE49-F238E27FC236}">
                <a16:creationId xmlns:a16="http://schemas.microsoft.com/office/drawing/2014/main" id="{371C723B-99C0-4BE1-B46B-916B4D4ED6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59788" y="2027238"/>
            <a:ext cx="144462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35 Light" panose="020B04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57" name="Rectangle 21">
            <a:extLst>
              <a:ext uri="{FF2B5EF4-FFF2-40B4-BE49-F238E27FC236}">
                <a16:creationId xmlns:a16="http://schemas.microsoft.com/office/drawing/2014/main" id="{E92EB0EB-3985-4F46-81F0-8AE3D46842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3400" y="2476500"/>
            <a:ext cx="3186113" cy="20002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35 Light" panose="020B04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58" name="Rectangle 21">
            <a:extLst>
              <a:ext uri="{FF2B5EF4-FFF2-40B4-BE49-F238E27FC236}">
                <a16:creationId xmlns:a16="http://schemas.microsoft.com/office/drawing/2014/main" id="{4946560F-B899-403A-A74C-BDE621798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08638" y="2865438"/>
            <a:ext cx="3186112" cy="20002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35 Light" panose="020B04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59" name="Rectangle 21">
            <a:extLst>
              <a:ext uri="{FF2B5EF4-FFF2-40B4-BE49-F238E27FC236}">
                <a16:creationId xmlns:a16="http://schemas.microsoft.com/office/drawing/2014/main" id="{45415EE7-C76E-4685-8999-210093B3A9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3400" y="3259138"/>
            <a:ext cx="3186113" cy="20002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ch" sz="1100" b="1">
                <a:latin typeface="Avenir LT Std 35 Light" panose="020B04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7A9B52CF-C17D-44A4-A653-BF3A239D1C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46049"/>
            <a:ext cx="1655762" cy="411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ch" sz="1400" b="1" dirty="0">
                <a:solidFill>
                  <a:srgbClr val="002060"/>
                </a:solidFill>
                <a:latin typeface="Calibri" pitchFamily="34" charset="0"/>
              </a:rPr>
              <a:t>Scheda del progetto</a:t>
            </a:r>
          </a:p>
        </p:txBody>
      </p:sp>
    </p:spTree>
    <p:extLst>
      <p:ext uri="{BB962C8B-B14F-4D97-AF65-F5344CB8AC3E}">
        <p14:creationId xmlns:p14="http://schemas.microsoft.com/office/powerpoint/2010/main" val="165994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4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5010AF8-69A4-4D23-BBEB-1914D49DC72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F276B1-0638-416C-8194-F7376D2645A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A2B426-02FC-45D8-9986-B89062B104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87382A-CC4F-47E9-8535-9675FC722C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038178C-95FD-48CE-B95B-C01D01FC3C8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C26BF5A-02DD-454C-AF15-49458437631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D9FFB8F-4CE7-4403-9979-6B5C010590A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438C026-B5CF-42E1-8562-F9EC0175D46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B36DC2-87A9-4D21-B834-A9F48F0A245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6FB18E4-E486-47AC-B93A-97929E6F3B1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65E01F-1D82-47D1-BF7B-9C3CE37B48C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1DCA52D-E671-4F07-B414-31175D27492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F361F54-2711-48D1-9860-62480E6D856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D53E3-B0FF-4105-87E7-D423EB7F864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F1FD1F4-0282-44CD-BBA9-AECCD3D0228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20C03879-A772-4143-B878-67168A61AF0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E9186293-FB08-48B4-B57A-E105BB1A4EE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F1904-5A54-40E2-9624-7D79BCCBAF8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CDC2AB2-97F7-4AD8-B85D-115F5730B95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75F834C-5B11-430C-BEE0-D9B0060FA6E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1EEAB19-D162-487A-A08C-904323C15DC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5FF01C39-1F46-4733-AF77-6A44057855D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98022D45-CA0B-4910-8D94-2EDA7BC1612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5117109"/>
      </p:ext>
    </p:extLst>
  </p:cSld>
  <p:clrMapOvr>
    <a:masterClrMapping/>
  </p:clrMapOvr>
</p:sld>
</file>

<file path=ppt/theme/theme1.xml><?xml version="1.0" encoding="utf-8"?>
<a:theme xmlns:a="http://schemas.openxmlformats.org/drawingml/2006/main" name="2_Capex Projekt Char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yyymm - Projekt Charter - Steckbrief - Template.ppt  -  Schreibgeschützt  -  Kompatibilitätsmodus" id="{CD99CD85-938B-44F6-97B4-ACDEB20A360A}" vid="{DB8B17B8-8F8C-4990-BC12-0FC948059BF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Avenir LT Std 35 Light</vt:lpstr>
      <vt:lpstr>Avenir LT Std 45 Book</vt:lpstr>
      <vt:lpstr>Avenir LT Std 55 Roman</vt:lpstr>
      <vt:lpstr>Calibri</vt:lpstr>
      <vt:lpstr>Wingdings</vt:lpstr>
      <vt:lpstr>2_Capex Projekt Charter</vt:lpstr>
      <vt:lpstr>PowerPoint-Präsentation</vt:lpstr>
    </vt:vector>
  </TitlesOfParts>
  <Company>Streuli Pharma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 Stefan</dc:creator>
  <cp:lastModifiedBy>Graf Stefan</cp:lastModifiedBy>
  <cp:revision>7</cp:revision>
  <cp:lastPrinted>2021-10-29T13:35:35Z</cp:lastPrinted>
  <dcterms:created xsi:type="dcterms:W3CDTF">2022-03-24T07:55:16Z</dcterms:created>
  <dcterms:modified xsi:type="dcterms:W3CDTF">2022-05-13T07:52:19Z</dcterms:modified>
</cp:coreProperties>
</file>