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298" r:id="rId2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9900"/>
    <a:srgbClr val="CC9900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41C4B-248B-4525-8889-78CCAF821F74}" v="55" dt="2022-04-08T15:19:32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4" autoAdjust="0"/>
    <p:restoredTop sz="94660" autoAdjust="0"/>
  </p:normalViewPr>
  <p:slideViewPr>
    <p:cSldViewPr>
      <p:cViewPr>
        <p:scale>
          <a:sx n="102" d="100"/>
          <a:sy n="102" d="100"/>
        </p:scale>
        <p:origin x="108" y="282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 Stefan" userId="b9c50a31-b473-467f-954a-3aa6828cc6aa" providerId="ADAL" clId="{07941C4B-248B-4525-8889-78CCAF821F74}"/>
    <pc:docChg chg="undo custSel addSld delSld modSld sldOrd modMainMaster">
      <pc:chgData name="Graf Stefan" userId="b9c50a31-b473-467f-954a-3aa6828cc6aa" providerId="ADAL" clId="{07941C4B-248B-4525-8889-78CCAF821F74}" dt="2022-04-08T15:21:16.300" v="204" actId="207"/>
      <pc:docMkLst>
        <pc:docMk/>
      </pc:docMkLst>
      <pc:sldChg chg="modSp del">
        <pc:chgData name="Graf Stefan" userId="b9c50a31-b473-467f-954a-3aa6828cc6aa" providerId="ADAL" clId="{07941C4B-248B-4525-8889-78CCAF821F74}" dt="2022-03-28T16:59:11.241" v="113" actId="47"/>
        <pc:sldMkLst>
          <pc:docMk/>
          <pc:sldMk cId="0" sldId="282"/>
        </pc:sldMkLst>
        <pc:spChg chg="mod">
          <ac:chgData name="Graf Stefan" userId="b9c50a31-b473-467f-954a-3aa6828cc6aa" providerId="ADAL" clId="{07941C4B-248B-4525-8889-78CCAF821F74}" dt="2022-03-28T16:49:24.127" v="0"/>
          <ac:spMkLst>
            <pc:docMk/>
            <pc:sldMk cId="0" sldId="282"/>
            <ac:spMk id="2" creationId="{7DC80F9B-0CDC-46BF-BDBD-EE196B2785D9}"/>
          </ac:spMkLst>
        </pc:spChg>
      </pc:sldChg>
      <pc:sldChg chg="del">
        <pc:chgData name="Graf Stefan" userId="b9c50a31-b473-467f-954a-3aa6828cc6aa" providerId="ADAL" clId="{07941C4B-248B-4525-8889-78CCAF821F74}" dt="2022-03-28T16:59:12.199" v="114" actId="47"/>
        <pc:sldMkLst>
          <pc:docMk/>
          <pc:sldMk cId="1809364415" sldId="296"/>
        </pc:sldMkLst>
      </pc:sldChg>
      <pc:sldChg chg="addSp delSp modSp new mod ord">
        <pc:chgData name="Graf Stefan" userId="b9c50a31-b473-467f-954a-3aa6828cc6aa" providerId="ADAL" clId="{07941C4B-248B-4525-8889-78CCAF821F74}" dt="2022-04-08T15:21:16.300" v="204" actId="207"/>
        <pc:sldMkLst>
          <pc:docMk/>
          <pc:sldMk cId="3612465069" sldId="297"/>
        </pc:sldMkLst>
        <pc:spChg chg="add del mod">
          <ac:chgData name="Graf Stefan" userId="b9c50a31-b473-467f-954a-3aa6828cc6aa" providerId="ADAL" clId="{07941C4B-248B-4525-8889-78CCAF821F74}" dt="2022-04-08T15:18:13.780" v="172" actId="478"/>
          <ac:spMkLst>
            <pc:docMk/>
            <pc:sldMk cId="3612465069" sldId="297"/>
            <ac:spMk id="22" creationId="{90BF645F-367A-4716-9126-222CFDA06ECB}"/>
          </ac:spMkLst>
        </pc:spChg>
        <pc:spChg chg="add mod">
          <ac:chgData name="Graf Stefan" userId="b9c50a31-b473-467f-954a-3aa6828cc6aa" providerId="ADAL" clId="{07941C4B-248B-4525-8889-78CCAF821F74}" dt="2022-04-08T15:21:03.976" v="202" actId="1076"/>
          <ac:spMkLst>
            <pc:docMk/>
            <pc:sldMk cId="3612465069" sldId="297"/>
            <ac:spMk id="23" creationId="{FBB228F7-F83C-48C1-A79D-CDB21FF40028}"/>
          </ac:spMkLst>
        </pc:spChg>
        <pc:spChg chg="add mod">
          <ac:chgData name="Graf Stefan" userId="b9c50a31-b473-467f-954a-3aa6828cc6aa" providerId="ADAL" clId="{07941C4B-248B-4525-8889-78CCAF821F74}" dt="2022-04-08T15:21:10.691" v="203" actId="207"/>
          <ac:spMkLst>
            <pc:docMk/>
            <pc:sldMk cId="3612465069" sldId="297"/>
            <ac:spMk id="24" creationId="{E5150A47-2DAC-4E73-B3ED-FB025EA1F0E0}"/>
          </ac:spMkLst>
        </pc:spChg>
        <pc:spChg chg="add mod">
          <ac:chgData name="Graf Stefan" userId="b9c50a31-b473-467f-954a-3aa6828cc6aa" providerId="ADAL" clId="{07941C4B-248B-4525-8889-78CCAF821F74}" dt="2022-04-08T15:21:16.300" v="204" actId="207"/>
          <ac:spMkLst>
            <pc:docMk/>
            <pc:sldMk cId="3612465069" sldId="297"/>
            <ac:spMk id="25" creationId="{95D9F06F-16AC-44F1-837E-916B11F2A419}"/>
          </ac:spMkLst>
        </pc:spChg>
      </pc:sldChg>
      <pc:sldChg chg="modSp new del mod">
        <pc:chgData name="Graf Stefan" userId="b9c50a31-b473-467f-954a-3aa6828cc6aa" providerId="ADAL" clId="{07941C4B-248B-4525-8889-78CCAF821F74}" dt="2022-04-08T13:53:37.638" v="129" actId="47"/>
        <pc:sldMkLst>
          <pc:docMk/>
          <pc:sldMk cId="2519366357" sldId="298"/>
        </pc:sldMkLst>
        <pc:spChg chg="mod">
          <ac:chgData name="Graf Stefan" userId="b9c50a31-b473-467f-954a-3aa6828cc6aa" providerId="ADAL" clId="{07941C4B-248B-4525-8889-78CCAF821F74}" dt="2022-04-08T13:53:32.346" v="128" actId="20577"/>
          <ac:spMkLst>
            <pc:docMk/>
            <pc:sldMk cId="2519366357" sldId="298"/>
            <ac:spMk id="13" creationId="{73146CFB-7472-46A7-857C-F4DE06FDFB37}"/>
          </ac:spMkLst>
        </pc:spChg>
        <pc:spChg chg="mod">
          <ac:chgData name="Graf Stefan" userId="b9c50a31-b473-467f-954a-3aa6828cc6aa" providerId="ADAL" clId="{07941C4B-248B-4525-8889-78CCAF821F74}" dt="2022-04-08T13:53:29.281" v="125" actId="6549"/>
          <ac:spMkLst>
            <pc:docMk/>
            <pc:sldMk cId="2519366357" sldId="298"/>
            <ac:spMk id="14" creationId="{97957658-16AA-4CFC-80A3-61191CEBF053}"/>
          </ac:spMkLst>
        </pc:spChg>
      </pc:sldChg>
      <pc:sldMasterChg chg="modSp mod delSldLayout modSldLayout sldLayoutOrd">
        <pc:chgData name="Graf Stefan" userId="b9c50a31-b473-467f-954a-3aa6828cc6aa" providerId="ADAL" clId="{07941C4B-248B-4525-8889-78CCAF821F74}" dt="2022-03-28T17:07:31.814" v="117" actId="6014"/>
        <pc:sldMasterMkLst>
          <pc:docMk/>
          <pc:sldMasterMk cId="0" sldId="2147483689"/>
        </pc:sldMasterMkLst>
        <pc:spChg chg="mod">
          <ac:chgData name="Graf Stefan" userId="b9c50a31-b473-467f-954a-3aa6828cc6aa" providerId="ADAL" clId="{07941C4B-248B-4525-8889-78CCAF821F74}" dt="2022-03-28T16:50:05.446" v="5" actId="1036"/>
          <ac:spMkLst>
            <pc:docMk/>
            <pc:sldMasterMk cId="0" sldId="2147483689"/>
            <ac:spMk id="14" creationId="{FA7F96E2-74F1-43D0-AD15-4EE638F21FF9}"/>
          </ac:spMkLst>
        </pc:spChg>
        <pc:spChg chg="mod">
          <ac:chgData name="Graf Stefan" userId="b9c50a31-b473-467f-954a-3aa6828cc6aa" providerId="ADAL" clId="{07941C4B-248B-4525-8889-78CCAF821F74}" dt="2022-03-28T16:49:48.766" v="1" actId="207"/>
          <ac:spMkLst>
            <pc:docMk/>
            <pc:sldMasterMk cId="0" sldId="2147483689"/>
            <ac:spMk id="15" creationId="{9BA7B4E4-EFAC-44D3-855B-ED08EDD5F6EB}"/>
          </ac:spMkLst>
        </pc:spChg>
        <pc:spChg chg="mod">
          <ac:chgData name="Graf Stefan" userId="b9c50a31-b473-467f-954a-3aa6828cc6aa" providerId="ADAL" clId="{07941C4B-248B-4525-8889-78CCAF821F74}" dt="2022-03-28T16:50:20.644" v="6" actId="207"/>
          <ac:spMkLst>
            <pc:docMk/>
            <pc:sldMasterMk cId="0" sldId="2147483689"/>
            <ac:spMk id="16" creationId="{EC26E2A4-C776-45C5-AD73-AE637F53BD92}"/>
          </ac:spMkLst>
        </pc:spChg>
        <pc:spChg chg="mod">
          <ac:chgData name="Graf Stefan" userId="b9c50a31-b473-467f-954a-3aa6828cc6aa" providerId="ADAL" clId="{07941C4B-248B-4525-8889-78CCAF821F74}" dt="2022-03-28T16:50:20.644" v="6" actId="207"/>
          <ac:spMkLst>
            <pc:docMk/>
            <pc:sldMasterMk cId="0" sldId="2147483689"/>
            <ac:spMk id="23" creationId="{14AECDC9-8073-4EF2-864D-9D43C88711F2}"/>
          </ac:spMkLst>
        </pc:spChg>
        <pc:spChg chg="mod">
          <ac:chgData name="Graf Stefan" userId="b9c50a31-b473-467f-954a-3aa6828cc6aa" providerId="ADAL" clId="{07941C4B-248B-4525-8889-78CCAF821F74}" dt="2022-03-28T16:50:25.420" v="7" actId="207"/>
          <ac:spMkLst>
            <pc:docMk/>
            <pc:sldMasterMk cId="0" sldId="2147483689"/>
            <ac:spMk id="26" creationId="{06823CD4-665B-441C-82BC-7FD76CFCEC2F}"/>
          </ac:spMkLst>
        </pc:spChg>
        <pc:sldLayoutChg chg="addSp delSp modSp mod">
          <pc:chgData name="Graf Stefan" userId="b9c50a31-b473-467f-954a-3aa6828cc6aa" providerId="ADAL" clId="{07941C4B-248B-4525-8889-78CCAF821F74}" dt="2022-03-28T16:58:38.898" v="109"/>
          <pc:sldLayoutMkLst>
            <pc:docMk/>
            <pc:sldMasterMk cId="0" sldId="2147483689"/>
            <pc:sldLayoutMk cId="513533259" sldId="2147483875"/>
          </pc:sldLayoutMkLst>
          <pc:spChg chg="del">
            <ac:chgData name="Graf Stefan" userId="b9c50a31-b473-467f-954a-3aa6828cc6aa" providerId="ADAL" clId="{07941C4B-248B-4525-8889-78CCAF821F74}" dt="2022-03-28T16:58:16.042" v="100" actId="478"/>
            <ac:spMkLst>
              <pc:docMk/>
              <pc:sldMasterMk cId="0" sldId="2147483689"/>
              <pc:sldLayoutMk cId="513533259" sldId="214748387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8.972" v="82"/>
            <ac:spMkLst>
              <pc:docMk/>
              <pc:sldMasterMk cId="0" sldId="2147483689"/>
              <pc:sldLayoutMk cId="513533259" sldId="214748387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10.032" v="91"/>
            <ac:spMkLst>
              <pc:docMk/>
              <pc:sldMasterMk cId="0" sldId="2147483689"/>
              <pc:sldLayoutMk cId="513533259" sldId="2147483875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8.898" v="109"/>
            <ac:spMkLst>
              <pc:docMk/>
              <pc:sldMasterMk cId="0" sldId="2147483689"/>
              <pc:sldLayoutMk cId="513533259" sldId="2147483875"/>
              <ac:spMk id="23" creationId="{43CC6F7D-9FBF-4649-9A87-C4688F6487B0}"/>
            </ac:spMkLst>
          </pc:spChg>
          <pc:spChg chg="add mod">
            <ac:chgData name="Graf Stefan" userId="b9c50a31-b473-467f-954a-3aa6828cc6aa" providerId="ADAL" clId="{07941C4B-248B-4525-8889-78CCAF821F74}" dt="2022-03-28T16:58:38.898" v="109"/>
            <ac:spMkLst>
              <pc:docMk/>
              <pc:sldMasterMk cId="0" sldId="2147483689"/>
              <pc:sldLayoutMk cId="513533259" sldId="2147483875"/>
              <ac:spMk id="24" creationId="{7E556B90-3C4D-4C1B-8976-36296F0C27DD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4.336" v="106"/>
          <pc:sldLayoutMkLst>
            <pc:docMk/>
            <pc:sldMasterMk cId="0" sldId="2147483689"/>
            <pc:sldLayoutMk cId="504140853" sldId="2147483882"/>
          </pc:sldLayoutMkLst>
          <pc:spChg chg="del">
            <ac:chgData name="Graf Stefan" userId="b9c50a31-b473-467f-954a-3aa6828cc6aa" providerId="ADAL" clId="{07941C4B-248B-4525-8889-78CCAF821F74}" dt="2022-03-28T16:58:09.469" v="97" actId="478"/>
            <ac:spMkLst>
              <pc:docMk/>
              <pc:sldMasterMk cId="0" sldId="2147483689"/>
              <pc:sldLayoutMk cId="504140853" sldId="2147483882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0.065" v="79"/>
            <ac:spMkLst>
              <pc:docMk/>
              <pc:sldMasterMk cId="0" sldId="2147483689"/>
              <pc:sldLayoutMk cId="504140853" sldId="2147483882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1.356" v="88"/>
            <ac:spMkLst>
              <pc:docMk/>
              <pc:sldMasterMk cId="0" sldId="2147483689"/>
              <pc:sldLayoutMk cId="504140853" sldId="2147483882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4.336" v="106"/>
            <ac:spMkLst>
              <pc:docMk/>
              <pc:sldMasterMk cId="0" sldId="2147483689"/>
              <pc:sldLayoutMk cId="504140853" sldId="2147483882"/>
              <ac:spMk id="22" creationId="{2D381A69-3463-46AE-B1F9-49076D9B9D8B}"/>
            </ac:spMkLst>
          </pc:spChg>
          <pc:spChg chg="add mod">
            <ac:chgData name="Graf Stefan" userId="b9c50a31-b473-467f-954a-3aa6828cc6aa" providerId="ADAL" clId="{07941C4B-248B-4525-8889-78CCAF821F74}" dt="2022-03-28T16:58:34.336" v="106"/>
            <ac:spMkLst>
              <pc:docMk/>
              <pc:sldMasterMk cId="0" sldId="2147483689"/>
              <pc:sldLayoutMk cId="504140853" sldId="2147483882"/>
              <ac:spMk id="24" creationId="{EA821A15-176D-44EC-9258-64C936CF2BF6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9.696" v="103"/>
          <pc:sldLayoutMkLst>
            <pc:docMk/>
            <pc:sldMasterMk cId="0" sldId="2147483689"/>
            <pc:sldLayoutMk cId="4116880983" sldId="2147483883"/>
          </pc:sldLayoutMkLst>
          <pc:spChg chg="del">
            <ac:chgData name="Graf Stefan" userId="b9c50a31-b473-467f-954a-3aa6828cc6aa" providerId="ADAL" clId="{07941C4B-248B-4525-8889-78CCAF821F74}" dt="2022-03-28T16:58:01.250" v="94" actId="478"/>
            <ac:spMkLst>
              <pc:docMk/>
              <pc:sldMasterMk cId="0" sldId="2147483689"/>
              <pc:sldLayoutMk cId="4116880983" sldId="2147483883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1.628" v="76"/>
            <ac:spMkLst>
              <pc:docMk/>
              <pc:sldMasterMk cId="0" sldId="2147483689"/>
              <pc:sldLayoutMk cId="4116880983" sldId="2147483883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2.392" v="85"/>
            <ac:spMkLst>
              <pc:docMk/>
              <pc:sldMasterMk cId="0" sldId="2147483689"/>
              <pc:sldLayoutMk cId="4116880983" sldId="2147483883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9.696" v="103"/>
            <ac:spMkLst>
              <pc:docMk/>
              <pc:sldMasterMk cId="0" sldId="2147483689"/>
              <pc:sldLayoutMk cId="4116880983" sldId="2147483883"/>
              <ac:spMk id="22" creationId="{107923B5-7204-446C-BF70-F57D378DC41E}"/>
            </ac:spMkLst>
          </pc:spChg>
          <pc:spChg chg="add mod">
            <ac:chgData name="Graf Stefan" userId="b9c50a31-b473-467f-954a-3aa6828cc6aa" providerId="ADAL" clId="{07941C4B-248B-4525-8889-78CCAF821F74}" dt="2022-03-28T16:58:29.696" v="103"/>
            <ac:spMkLst>
              <pc:docMk/>
              <pc:sldMasterMk cId="0" sldId="2147483689"/>
              <pc:sldLayoutMk cId="4116880983" sldId="2147483883"/>
              <ac:spMk id="24" creationId="{47B2A127-1D19-4787-A395-A22EE74B178D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6.791" v="108"/>
          <pc:sldLayoutMkLst>
            <pc:docMk/>
            <pc:sldMasterMk cId="0" sldId="2147483689"/>
            <pc:sldLayoutMk cId="892147774" sldId="2147483884"/>
          </pc:sldLayoutMkLst>
          <pc:spChg chg="del">
            <ac:chgData name="Graf Stefan" userId="b9c50a31-b473-467f-954a-3aa6828cc6aa" providerId="ADAL" clId="{07941C4B-248B-4525-8889-78CCAF821F74}" dt="2022-03-28T16:58:14.092" v="99" actId="478"/>
            <ac:spMkLst>
              <pc:docMk/>
              <pc:sldMasterMk cId="0" sldId="2147483689"/>
              <pc:sldLayoutMk cId="892147774" sldId="2147483884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6.257" v="81"/>
            <ac:spMkLst>
              <pc:docMk/>
              <pc:sldMasterMk cId="0" sldId="2147483689"/>
              <pc:sldLayoutMk cId="892147774" sldId="2147483884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7.329" v="90"/>
            <ac:spMkLst>
              <pc:docMk/>
              <pc:sldMasterMk cId="0" sldId="2147483689"/>
              <pc:sldLayoutMk cId="892147774" sldId="2147483884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6.791" v="108"/>
            <ac:spMkLst>
              <pc:docMk/>
              <pc:sldMasterMk cId="0" sldId="2147483689"/>
              <pc:sldLayoutMk cId="892147774" sldId="2147483884"/>
              <ac:spMk id="22" creationId="{081552EE-B19F-4D26-A34F-708E6373CD01}"/>
            </ac:spMkLst>
          </pc:spChg>
          <pc:spChg chg="add mod">
            <ac:chgData name="Graf Stefan" userId="b9c50a31-b473-467f-954a-3aa6828cc6aa" providerId="ADAL" clId="{07941C4B-248B-4525-8889-78CCAF821F74}" dt="2022-03-28T16:58:36.791" v="108"/>
            <ac:spMkLst>
              <pc:docMk/>
              <pc:sldMasterMk cId="0" sldId="2147483689"/>
              <pc:sldLayoutMk cId="892147774" sldId="2147483884"/>
              <ac:spMk id="24" creationId="{C5F98509-3481-4FC1-8740-1CB9D2B91EB9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0.703" v="104"/>
          <pc:sldLayoutMkLst>
            <pc:docMk/>
            <pc:sldMasterMk cId="0" sldId="2147483689"/>
            <pc:sldLayoutMk cId="2808158175" sldId="2147483885"/>
          </pc:sldLayoutMkLst>
          <pc:spChg chg="del">
            <ac:chgData name="Graf Stefan" userId="b9c50a31-b473-467f-954a-3aa6828cc6aa" providerId="ADAL" clId="{07941C4B-248B-4525-8889-78CCAF821F74}" dt="2022-03-28T16:58:05.287" v="95" actId="478"/>
            <ac:spMkLst>
              <pc:docMk/>
              <pc:sldMasterMk cId="0" sldId="2147483689"/>
              <pc:sldLayoutMk cId="2808158175" sldId="214748388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4.261" v="77"/>
            <ac:spMkLst>
              <pc:docMk/>
              <pc:sldMasterMk cId="0" sldId="2147483689"/>
              <pc:sldLayoutMk cId="2808158175" sldId="214748388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6.500" v="86"/>
            <ac:spMkLst>
              <pc:docMk/>
              <pc:sldMasterMk cId="0" sldId="2147483689"/>
              <pc:sldLayoutMk cId="2808158175" sldId="2147483885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0.703" v="104"/>
            <ac:spMkLst>
              <pc:docMk/>
              <pc:sldMasterMk cId="0" sldId="2147483689"/>
              <pc:sldLayoutMk cId="2808158175" sldId="2147483885"/>
              <ac:spMk id="22" creationId="{014EBCC8-C7D3-423A-B69A-3E4CDD74D98C}"/>
            </ac:spMkLst>
          </pc:spChg>
          <pc:spChg chg="add mod">
            <ac:chgData name="Graf Stefan" userId="b9c50a31-b473-467f-954a-3aa6828cc6aa" providerId="ADAL" clId="{07941C4B-248B-4525-8889-78CCAF821F74}" dt="2022-03-28T16:58:30.703" v="104"/>
            <ac:spMkLst>
              <pc:docMk/>
              <pc:sldMasterMk cId="0" sldId="2147483689"/>
              <pc:sldLayoutMk cId="2808158175" sldId="2147483885"/>
              <ac:spMk id="24" creationId="{D3D0AEF3-0AB3-4B43-9BD5-CF26C2AC6190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5.248" v="107"/>
          <pc:sldLayoutMkLst>
            <pc:docMk/>
            <pc:sldMasterMk cId="0" sldId="2147483689"/>
            <pc:sldLayoutMk cId="2602833252" sldId="2147483886"/>
          </pc:sldLayoutMkLst>
          <pc:spChg chg="del">
            <ac:chgData name="Graf Stefan" userId="b9c50a31-b473-467f-954a-3aa6828cc6aa" providerId="ADAL" clId="{07941C4B-248B-4525-8889-78CCAF821F74}" dt="2022-03-28T16:58:12.217" v="98" actId="478"/>
            <ac:spMkLst>
              <pc:docMk/>
              <pc:sldMasterMk cId="0" sldId="2147483689"/>
              <pc:sldLayoutMk cId="2602833252" sldId="214748388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2.539" v="80"/>
            <ac:spMkLst>
              <pc:docMk/>
              <pc:sldMasterMk cId="0" sldId="2147483689"/>
              <pc:sldLayoutMk cId="2602833252" sldId="2147483886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4.584" v="89"/>
            <ac:spMkLst>
              <pc:docMk/>
              <pc:sldMasterMk cId="0" sldId="2147483689"/>
              <pc:sldLayoutMk cId="2602833252" sldId="2147483886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5.248" v="107"/>
            <ac:spMkLst>
              <pc:docMk/>
              <pc:sldMasterMk cId="0" sldId="2147483689"/>
              <pc:sldLayoutMk cId="2602833252" sldId="2147483886"/>
              <ac:spMk id="22" creationId="{C9470C7D-74D6-4012-9899-777F3731326C}"/>
            </ac:spMkLst>
          </pc:spChg>
          <pc:spChg chg="add mod">
            <ac:chgData name="Graf Stefan" userId="b9c50a31-b473-467f-954a-3aa6828cc6aa" providerId="ADAL" clId="{07941C4B-248B-4525-8889-78CCAF821F74}" dt="2022-03-28T16:58:35.248" v="107"/>
            <ac:spMkLst>
              <pc:docMk/>
              <pc:sldMasterMk cId="0" sldId="2147483689"/>
              <pc:sldLayoutMk cId="2602833252" sldId="2147483886"/>
              <ac:spMk id="24" creationId="{F64F9D95-0055-46A4-B9C0-0BE0CC2C85BF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5.121" v="101"/>
          <pc:sldLayoutMkLst>
            <pc:docMk/>
            <pc:sldMasterMk cId="0" sldId="2147483689"/>
            <pc:sldLayoutMk cId="3066211806" sldId="2147483887"/>
          </pc:sldLayoutMkLst>
          <pc:spChg chg="del">
            <ac:chgData name="Graf Stefan" userId="b9c50a31-b473-467f-954a-3aa6828cc6aa" providerId="ADAL" clId="{07941C4B-248B-4525-8889-78CCAF821F74}" dt="2022-03-28T16:57:39.549" v="92" actId="478"/>
            <ac:spMkLst>
              <pc:docMk/>
              <pc:sldMasterMk cId="0" sldId="2147483689"/>
              <pc:sldLayoutMk cId="3066211806" sldId="214748388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02.421" v="72"/>
            <ac:spMkLst>
              <pc:docMk/>
              <pc:sldMasterMk cId="0" sldId="2147483689"/>
              <pc:sldLayoutMk cId="3066211806" sldId="2147483887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44.908" v="83"/>
            <ac:spMkLst>
              <pc:docMk/>
              <pc:sldMasterMk cId="0" sldId="2147483689"/>
              <pc:sldLayoutMk cId="3066211806" sldId="2147483887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5.121" v="101"/>
            <ac:spMkLst>
              <pc:docMk/>
              <pc:sldMasterMk cId="0" sldId="2147483689"/>
              <pc:sldLayoutMk cId="3066211806" sldId="2147483887"/>
              <ac:spMk id="22" creationId="{ADD6CEE6-04F5-46E8-AD7F-005DCF7C3870}"/>
            </ac:spMkLst>
          </pc:spChg>
          <pc:spChg chg="add mod">
            <ac:chgData name="Graf Stefan" userId="b9c50a31-b473-467f-954a-3aa6828cc6aa" providerId="ADAL" clId="{07941C4B-248B-4525-8889-78CCAF821F74}" dt="2022-03-28T16:58:25.121" v="101"/>
            <ac:spMkLst>
              <pc:docMk/>
              <pc:sldMasterMk cId="0" sldId="2147483689"/>
              <pc:sldLayoutMk cId="3066211806" sldId="2147483887"/>
              <ac:spMk id="24" creationId="{B0C55472-3AA5-47E8-A2E6-811DAF7D3BC6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8.184" v="102"/>
          <pc:sldLayoutMkLst>
            <pc:docMk/>
            <pc:sldMasterMk cId="0" sldId="2147483689"/>
            <pc:sldLayoutMk cId="790877749" sldId="2147483888"/>
          </pc:sldLayoutMkLst>
          <pc:spChg chg="del">
            <ac:chgData name="Graf Stefan" userId="b9c50a31-b473-467f-954a-3aa6828cc6aa" providerId="ADAL" clId="{07941C4B-248B-4525-8889-78CCAF821F74}" dt="2022-03-28T16:57:55.150" v="93" actId="478"/>
            <ac:spMkLst>
              <pc:docMk/>
              <pc:sldMasterMk cId="0" sldId="2147483689"/>
              <pc:sldLayoutMk cId="790877749" sldId="2147483888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05.066" v="73"/>
            <ac:spMkLst>
              <pc:docMk/>
              <pc:sldMasterMk cId="0" sldId="2147483689"/>
              <pc:sldLayoutMk cId="790877749" sldId="2147483888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47.322" v="84"/>
            <ac:spMkLst>
              <pc:docMk/>
              <pc:sldMasterMk cId="0" sldId="2147483689"/>
              <pc:sldLayoutMk cId="790877749" sldId="2147483888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8.184" v="102"/>
            <ac:spMkLst>
              <pc:docMk/>
              <pc:sldMasterMk cId="0" sldId="2147483689"/>
              <pc:sldLayoutMk cId="790877749" sldId="2147483888"/>
              <ac:spMk id="22" creationId="{F930FAC0-3D66-480C-A417-A6E4B48276BE}"/>
            </ac:spMkLst>
          </pc:spChg>
          <pc:spChg chg="add mod">
            <ac:chgData name="Graf Stefan" userId="b9c50a31-b473-467f-954a-3aa6828cc6aa" providerId="ADAL" clId="{07941C4B-248B-4525-8889-78CCAF821F74}" dt="2022-03-28T16:58:28.184" v="102"/>
            <ac:spMkLst>
              <pc:docMk/>
              <pc:sldMasterMk cId="0" sldId="2147483689"/>
              <pc:sldLayoutMk cId="790877749" sldId="2147483888"/>
              <ac:spMk id="24" creationId="{A043F88D-0D80-43F1-96D4-697963EB2C8F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2.417" v="105"/>
          <pc:sldLayoutMkLst>
            <pc:docMk/>
            <pc:sldMasterMk cId="0" sldId="2147483689"/>
            <pc:sldLayoutMk cId="1583901466" sldId="2147483896"/>
          </pc:sldLayoutMkLst>
          <pc:spChg chg="del">
            <ac:chgData name="Graf Stefan" userId="b9c50a31-b473-467f-954a-3aa6828cc6aa" providerId="ADAL" clId="{07941C4B-248B-4525-8889-78CCAF821F74}" dt="2022-03-28T16:58:07.658" v="96" actId="478"/>
            <ac:spMkLst>
              <pc:docMk/>
              <pc:sldMasterMk cId="0" sldId="2147483689"/>
              <pc:sldLayoutMk cId="1583901466" sldId="214748389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7.230" v="78"/>
            <ac:spMkLst>
              <pc:docMk/>
              <pc:sldMasterMk cId="0" sldId="2147483689"/>
              <pc:sldLayoutMk cId="1583901466" sldId="2147483896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9.005" v="87"/>
            <ac:spMkLst>
              <pc:docMk/>
              <pc:sldMasterMk cId="0" sldId="2147483689"/>
              <pc:sldLayoutMk cId="1583901466" sldId="2147483896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2.417" v="105"/>
            <ac:spMkLst>
              <pc:docMk/>
              <pc:sldMasterMk cId="0" sldId="2147483689"/>
              <pc:sldLayoutMk cId="1583901466" sldId="2147483896"/>
              <ac:spMk id="22" creationId="{D0263475-4D44-4F2A-BCB5-7A7EB62D7200}"/>
            </ac:spMkLst>
          </pc:spChg>
          <pc:spChg chg="add mod">
            <ac:chgData name="Graf Stefan" userId="b9c50a31-b473-467f-954a-3aa6828cc6aa" providerId="ADAL" clId="{07941C4B-248B-4525-8889-78CCAF821F74}" dt="2022-03-28T16:58:32.417" v="105"/>
            <ac:spMkLst>
              <pc:docMk/>
              <pc:sldMasterMk cId="0" sldId="2147483689"/>
              <pc:sldLayoutMk cId="1583901466" sldId="2147483896"/>
              <ac:spMk id="24" creationId="{A4F51B33-0EBD-42E1-990E-ADC6E167A7D1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2:38.583" v="62" actId="242"/>
          <pc:sldLayoutMkLst>
            <pc:docMk/>
            <pc:sldMasterMk cId="0" sldId="2147483689"/>
            <pc:sldLayoutMk cId="1064969286" sldId="2147483897"/>
          </pc:sldLayoutMkLst>
          <pc:spChg chg="mod">
            <ac:chgData name="Graf Stefan" userId="b9c50a31-b473-467f-954a-3aa6828cc6aa" providerId="ADAL" clId="{07941C4B-248B-4525-8889-78CCAF821F74}" dt="2022-03-28T16:52:38.583" v="62" actId="242"/>
            <ac:spMkLst>
              <pc:docMk/>
              <pc:sldMasterMk cId="0" sldId="2147483689"/>
              <pc:sldLayoutMk cId="1064969286" sldId="214748389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0:41.615" v="17" actId="20577"/>
            <ac:spMkLst>
              <pc:docMk/>
              <pc:sldMasterMk cId="0" sldId="2147483689"/>
              <pc:sldLayoutMk cId="1064969286" sldId="2147483897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0:52.400" v="30" actId="20577"/>
            <ac:spMkLst>
              <pc:docMk/>
              <pc:sldMasterMk cId="0" sldId="2147483689"/>
              <pc:sldLayoutMk cId="1064969286" sldId="2147483897"/>
              <ac:spMk id="19" creationId="{00000000-0000-0000-0000-000000000000}"/>
            </ac:spMkLst>
          </pc:spChg>
          <pc:spChg chg="add del mod">
            <ac:chgData name="Graf Stefan" userId="b9c50a31-b473-467f-954a-3aa6828cc6aa" providerId="ADAL" clId="{07941C4B-248B-4525-8889-78CCAF821F74}" dt="2022-03-28T16:52:26.866" v="60" actId="478"/>
            <ac:spMkLst>
              <pc:docMk/>
              <pc:sldMasterMk cId="0" sldId="2147483689"/>
              <pc:sldLayoutMk cId="1064969286" sldId="2147483897"/>
              <ac:spMk id="21" creationId="{ABE1FE69-73CA-4481-ABFD-03D4B125E984}"/>
            </ac:spMkLst>
          </pc:spChg>
          <pc:spChg chg="add del mod">
            <ac:chgData name="Graf Stefan" userId="b9c50a31-b473-467f-954a-3aa6828cc6aa" providerId="ADAL" clId="{07941C4B-248B-4525-8889-78CCAF821F74}" dt="2022-03-28T16:52:25.583" v="59" actId="478"/>
            <ac:spMkLst>
              <pc:docMk/>
              <pc:sldMasterMk cId="0" sldId="2147483689"/>
              <pc:sldLayoutMk cId="1064969286" sldId="2147483897"/>
              <ac:spMk id="22" creationId="{EA53721F-0A69-4167-8154-590B5DD86DD8}"/>
            </ac:spMkLst>
          </pc:spChg>
          <pc:spChg chg="add mod">
            <ac:chgData name="Graf Stefan" userId="b9c50a31-b473-467f-954a-3aa6828cc6aa" providerId="ADAL" clId="{07941C4B-248B-4525-8889-78CCAF821F74}" dt="2022-03-28T16:52:29.843" v="61" actId="1036"/>
            <ac:spMkLst>
              <pc:docMk/>
              <pc:sldMasterMk cId="0" sldId="2147483689"/>
              <pc:sldLayoutMk cId="1064969286" sldId="2147483897"/>
              <ac:spMk id="23" creationId="{8FA1015A-B852-43A7-8C65-A40187EE2764}"/>
            </ac:spMkLst>
          </pc:spChg>
        </pc:sldLayoutChg>
        <pc:sldLayoutChg chg="del">
          <pc:chgData name="Graf Stefan" userId="b9c50a31-b473-467f-954a-3aa6828cc6aa" providerId="ADAL" clId="{07941C4B-248B-4525-8889-78CCAF821F74}" dt="2022-03-28T16:59:11.241" v="113" actId="47"/>
          <pc:sldLayoutMkLst>
            <pc:docMk/>
            <pc:sldMasterMk cId="0" sldId="2147483689"/>
            <pc:sldLayoutMk cId="563533287" sldId="2147483898"/>
          </pc:sldLayoutMkLst>
        </pc:sldLayoutChg>
        <pc:sldLayoutChg chg="addSp modSp mod ord">
          <pc:chgData name="Graf Stefan" userId="b9c50a31-b473-467f-954a-3aa6828cc6aa" providerId="ADAL" clId="{07941C4B-248B-4525-8889-78CCAF821F74}" dt="2022-03-28T16:59:48.777" v="116" actId="1036"/>
          <pc:sldLayoutMkLst>
            <pc:docMk/>
            <pc:sldMasterMk cId="0" sldId="2147483689"/>
            <pc:sldLayoutMk cId="221786738" sldId="2147483899"/>
          </pc:sldLayoutMkLst>
          <pc:picChg chg="add mod">
            <ac:chgData name="Graf Stefan" userId="b9c50a31-b473-467f-954a-3aa6828cc6aa" providerId="ADAL" clId="{07941C4B-248B-4525-8889-78CCAF821F74}" dt="2022-03-28T16:59:48.777" v="116" actId="1036"/>
            <ac:picMkLst>
              <pc:docMk/>
              <pc:sldMasterMk cId="0" sldId="2147483689"/>
              <pc:sldLayoutMk cId="221786738" sldId="2147483899"/>
              <ac:picMk id="22" creationId="{3DC9D850-1AC9-4222-A3A2-F587A941F84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52402C15-5923-4C1C-840C-550BFD3BE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93091C-958D-4145-9BC3-E4D3D2421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EACC65D-454C-444B-BC9B-D73A3B642913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E3A00-18FE-4E46-9CA7-A123B22DF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53CC10-F4B6-440A-A09B-98C1385DE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6326DD-737F-4F20-8D14-AFA7D2226A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7B661622-669F-45E5-9B65-9C04546E0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234AD4-11B7-40FE-BA82-984025E1CA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B404EE6-9FD8-4849-B21E-F7C1305ADBD9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3637921-08CF-43D8-B998-BDCE1287F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288515F-969D-4A7E-BCAC-F3385A4C4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Mastertextformat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0E7593-F2DB-4373-A47D-9223E368E5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BA697D-6675-41F9-978F-161D4DD25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88B06A-81E1-4479-9514-4682532D3A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3" name="Textplatzhalter 2" descr="Projektname" title="Projektname"/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23" name="Textplatzhalter 2" descr="Projektname" title="Projektname">
            <a:extLst>
              <a:ext uri="{FF2B5EF4-FFF2-40B4-BE49-F238E27FC236}">
                <a16:creationId xmlns:a16="http://schemas.microsoft.com/office/drawing/2014/main" id="{8FA1015A-B852-43A7-8C65-A40187EE276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10649692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stin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FAF0941A-7E83-4FE5-A9B0-53563C4ED6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3663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FC5868C6-DD14-4AA5-BAFA-A736053704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FD09FB61-BC21-4ED8-A008-AAC94F49A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A7CC8C6E-EE1B-44DE-95DB-262FA570D6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069520DF-3D4A-46D3-97C0-339B766F38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71B7F4EA-5D86-4C36-858A-86AB224173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30036F0E-A46A-4E3D-927C-11C755064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9375D168-43A2-414C-9B8E-79193A466D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57995A76-9AE2-4D1B-A47D-FE8E605110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8FE7196C-D858-4663-B4C3-6D4BB17E6D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8AE62DFD-8A0A-48E3-91E1-F9397E9DF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C1CBB2CA-B5AE-4ACE-9AD5-ADBBE16CBE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FAFA161A-E8E9-4939-B441-0C31199188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9B56EEBF-AD41-4164-BD4F-FB38C8F4BD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BC49D46F-1598-4067-A6E8-6D7DDF647B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62A9462C-2FEA-4232-95A0-0569E7273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3D52309B-426F-4784-91D5-3C8023F6A7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8D0E99F9-CC71-446D-999D-D02C01FF6E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39846E75-4A04-4F85-A51A-629A05DFC1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D59FE26C-39AA-49E8-9F98-B4D6F50C76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B02F4FE0-08C9-4CE6-90DF-A979CBDBE2A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8921477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ap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orior.ch/fileadmin/_processed_/csm_Rapelli_NEU_ed9459eed5.png">
            <a:extLst>
              <a:ext uri="{FF2B5EF4-FFF2-40B4-BE49-F238E27FC236}">
                <a16:creationId xmlns:a16="http://schemas.microsoft.com/office/drawing/2014/main" id="{49EE9B37-0A50-4A7E-BD9B-9A8D6F9D2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91440"/>
            <a:ext cx="119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355E629-207B-4CF0-A505-AF991A26B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1441DAA2-A5AE-42A0-8B73-8EEC39473C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68EA018B-DC66-4B24-AFA2-1337F68738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B5248D77-164C-40B5-B9B8-8808D879A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A17686E2-E6B1-459E-9990-19F3DC331B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98BD355D-4198-4287-A60E-B036BA3DB2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68DD8C9F-E994-4C44-B0EC-749A8C71C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46EB2CA4-7554-4083-9718-2B76D2CCB7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EB36BF19-6233-4C2F-AAE2-0A993938F0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9F0D7CFF-4BE4-4A07-9DDD-359BD3BF0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FCC94C58-BF87-486C-B662-4B944B2603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E9643E84-3213-4F84-9DCC-65CC341396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AEE94FC1-583D-4F6F-ACA0-2FA32BE84D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45C7A13E-0569-4903-9D1E-3BD9BC4D2B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1BD5970A-C0A0-4A94-B25F-997BED347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B5A0C470-E9B6-4448-AA9D-7961D2767A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6D6DC960-1346-4FED-ADEE-3D9D5F5BD5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EA66979E-88CD-4AF6-A110-90A8C48F4B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3A1B934C-721A-4CE9-A5EB-925F0D742C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D0DEC536-7578-443C-A38A-69DD856132B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5135332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ert Spi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E87B9ECD-D661-4B5B-8B77-C2B483D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77" y="68895"/>
            <a:ext cx="579499" cy="558251"/>
          </a:xfrm>
          <a:prstGeom prst="rect">
            <a:avLst/>
          </a:prstGeom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DC47DAD-E707-484F-8B0E-215A93FA2D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2809523D-43A6-403C-B757-8EDC4F969D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AB7FBAF0-444C-451E-9392-9A0796AA8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6A0B479D-3623-4225-B4D1-2F635E325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825ABD3D-4DDE-4248-ADA3-7AB00773EF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66FBE387-416F-445E-AF5E-D9F27AF87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A555121B-173D-4F55-B7F3-86006F5B1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8DB0862E-E065-45D1-8BC8-CEBEEA115B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E8EEBBC9-A076-4589-82F9-A29EBD94C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4B02BC46-1BF0-4F0E-91D3-26F266C315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25E7EF82-D4C8-4EE7-A13D-EC768C04ED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3C5CB585-3DE4-412A-AAE7-A2D0CF4BD1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D6A17734-2CB3-49E3-941B-7506DD479D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52FD60A4-1B70-4E05-A58F-F33765024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B2A8548E-D618-4E24-9D80-69712002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72B6BA51-D901-4A53-BD4F-67A498B751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4A469273-693F-4C8C-B0C9-4AA726FD55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9C0AA15E-A173-4FDD-AA54-CBAA4BBA27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B56776C0-B976-405D-919E-0F928DD87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7EDBB53E-548D-4C19-B608-99A70AF3754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30662118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8A76E0F4-65A4-46C1-9CB5-3D0BA39B6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101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AB4A5267-0F1C-423B-9623-8A2BF35828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E02DE6B8-D5F7-4392-9A1B-925F89F88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1CF26144-FBB8-4A4B-8476-D3178A241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9E993D51-3C21-4E84-BC95-0BAB41B99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035770CD-782B-4294-AB5B-D2B35AB411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4678FB1F-1C0D-4704-A06A-2F5CC540F3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173F2A23-9E86-49E1-AF94-A92E3732A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7018ABE3-FF89-4F82-BE98-F1EC71F8F4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A54595C5-9A46-476D-8790-23F767C27A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BA3D0B2E-E550-45FF-ABFB-5525B8F0C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7F60871F-3ED8-4ADD-B1BB-2B9F277913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0B462B55-04BC-468A-9881-8DAEA0762F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3FC26D31-D3A6-4728-9B35-CC6C958E62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C3553B36-DC64-4436-827C-D45D79E5F4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076D7B43-86BD-4FD6-A15E-9D2D1EFA90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16BB23C3-1D0D-41A9-A2D1-5BF99E568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AC57F8AE-A9EC-49D8-90EE-DDEA87B032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0BC62DDE-1656-4D4B-AF9C-CE54274A18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233DF8BA-8144-4E4E-85D9-064B2E793D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417B714C-4C91-42C7-8EB2-1A4B7EE2A50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7908777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DC9D850-1AC9-4222-A3A2-F587A941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3871" y="166787"/>
            <a:ext cx="1094513" cy="453901"/>
          </a:xfrm>
          <a:prstGeom prst="rect">
            <a:avLst/>
          </a:prstGeom>
        </p:spPr>
      </p:pic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5899331-C584-4132-B4AA-5C6511013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CC8BDB98-DD24-4E23-B8CB-3EFA75D56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4B680F51-5A9A-4491-BD75-EFCECA468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D6F9270C-35B2-473D-B088-465D4C67EC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29" name="Textplatzhalter 4" descr="Kurzbeschrieb Projekt" title="Projektbeschreibung">
            <a:extLst>
              <a:ext uri="{FF2B5EF4-FFF2-40B4-BE49-F238E27FC236}">
                <a16:creationId xmlns:a16="http://schemas.microsoft.com/office/drawing/2014/main" id="{0542F58C-B6A2-4826-AB54-99F9EAB4E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0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08B07BE9-225B-4CB4-BBEC-CA71C12B59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1" name="Textplatzhalter 4" descr="Name Projektleiter" title="Projektleiter">
            <a:extLst>
              <a:ext uri="{FF2B5EF4-FFF2-40B4-BE49-F238E27FC236}">
                <a16:creationId xmlns:a16="http://schemas.microsoft.com/office/drawing/2014/main" id="{C100EC5B-9AF2-46AF-93F7-6E8DEC01A5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2" name="Textplatzhalter 4" descr="Name Projektsponsor" title="Projektsponsor">
            <a:extLst>
              <a:ext uri="{FF2B5EF4-FFF2-40B4-BE49-F238E27FC236}">
                <a16:creationId xmlns:a16="http://schemas.microsoft.com/office/drawing/2014/main" id="{39715925-7CAB-4FED-99EF-319E59D9AD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3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A26C92B4-155B-40DB-92A1-F255F52CE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4" name="Textplatzhalter 4" descr="Projekt Nummer" title="Projekt Nummer">
            <a:extLst>
              <a:ext uri="{FF2B5EF4-FFF2-40B4-BE49-F238E27FC236}">
                <a16:creationId xmlns:a16="http://schemas.microsoft.com/office/drawing/2014/main" id="{5973045C-3D70-4AAA-AE6B-747920764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5" name="Textplatzhalter 4" descr="Monat / Jahr des Rapports" title="Monat / Jahr">
            <a:extLst>
              <a:ext uri="{FF2B5EF4-FFF2-40B4-BE49-F238E27FC236}">
                <a16:creationId xmlns:a16="http://schemas.microsoft.com/office/drawing/2014/main" id="{40E20F3D-C884-4D3E-8324-875A094C1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>
            <a:extLst>
              <a:ext uri="{FF2B5EF4-FFF2-40B4-BE49-F238E27FC236}">
                <a16:creationId xmlns:a16="http://schemas.microsoft.com/office/drawing/2014/main" id="{C1714A27-6855-40D7-9540-BE07659D73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63BF0CAD-B97D-4A18-BDEA-684FFC5218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0004F440-12EA-4479-8C00-55438155C3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F5A2DF5A-E603-4E1B-B921-FBD6A798B2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2422AF3E-D813-4D4F-B515-BEF5547DBA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898F15A5-4EDC-4DF3-8B61-C5D4B8B8A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2" name="Textplatzhalter 2" descr="Projektname" title="Projektname">
            <a:extLst>
              <a:ext uri="{FF2B5EF4-FFF2-40B4-BE49-F238E27FC236}">
                <a16:creationId xmlns:a16="http://schemas.microsoft.com/office/drawing/2014/main" id="{CDE1F4D0-B8FC-4BAF-BD72-DEEE1ACC48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0AC5956C-54D6-4C8C-902F-6588428FD3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23E5DDCA-6613-4B98-B7A6-F92193F46F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2217867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l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23" name="Picture 12" descr="http://www.orior.ch/fileadmin/_processed_/csm_Culinor_Foot_Group_sm_f37ea4506e.png">
            <a:extLst>
              <a:ext uri="{FF2B5EF4-FFF2-40B4-BE49-F238E27FC236}">
                <a16:creationId xmlns:a16="http://schemas.microsoft.com/office/drawing/2014/main" id="{9F81A3F3-2CBC-4EE4-920F-69EFEDB19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587"/>
            <a:ext cx="1260004" cy="56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64E73032-E5C5-49B6-BC93-46432BE3E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7C4ACF3B-3F6E-4E35-B0CF-0B06218D8F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C8C2175A-0569-4B7D-B0AC-772D69DEE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E23D1809-87C7-495E-87F7-009A82FD60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FA60DF51-CA4F-4950-A7E3-58EC281B91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C9A7A204-F92B-4C12-BDB9-8604E3E3F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FC848EEA-B779-496F-B74C-C7370A407B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0508667B-C6B4-44E2-8655-058053150C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90222BBF-03E3-4998-B252-2744E3ABD4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D9A9D4A5-AD5A-47F4-B3AF-E4FD4FFC04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C155FC32-704E-40F1-964F-8BEAC63485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13397470-91A2-423D-8022-DA299353F7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8A5B0AD1-E296-43B4-97CB-6A94166D2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9B1AFDDD-9F59-4BFF-9752-71AA2577A4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25B18076-EE37-4A09-9349-704C4A2A1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E2F7E8DA-E0F0-40F6-87CD-EFBE6E1F1B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29B283E0-93BB-49D1-8EE5-97CCAFC2A3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6AD43F77-96A6-45AC-93F4-C160A53E51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3FB95DE0-7815-474A-901D-61B8609B1E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59718CD5-89DB-43D9-96CD-E28C8846EBE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41168809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://www.orior.ch/fileadmin/_processed_/csm_fredag_bc93fe5468.png">
            <a:extLst>
              <a:ext uri="{FF2B5EF4-FFF2-40B4-BE49-F238E27FC236}">
                <a16:creationId xmlns:a16="http://schemas.microsoft.com/office/drawing/2014/main" id="{E0D2F752-9D23-44B7-95DD-ECBC190FC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594"/>
            <a:ext cx="1132925" cy="5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759E526B-F3D5-4478-9D1C-D813B71E71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8BAB8B67-9821-4978-BD73-C64D3FE95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6D44C4F-87BB-43DA-AB5E-1E4D091E5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3BD8084C-4483-40FC-B51B-A4734614A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8E9D6F48-7245-4D5E-8270-F65486E15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288CB23C-4FBC-473A-B16C-86B94A66A2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A7262638-1643-4363-917C-5D30A8AA7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57DA64C1-C57A-4760-A523-FD190BFF01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EBDECEF7-F397-447C-A47D-C1193FBE20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C1E0495C-0288-4354-BF9E-936260693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F6DA6821-244E-41A0-AB3B-84E510C854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24B82EC4-30B7-4059-9D6C-EDF0DA5871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22B0DB34-DE23-4866-9683-547C9C350F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DA87376C-2A98-4518-90CD-AAB1580895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A7255A07-86EB-4064-8C99-7D424A1779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BAF42652-2A91-4CDF-8D70-A4BB09198F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60B53AF9-DAC1-4CD4-8240-E5718E87BA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49F070AB-B3D3-4958-81D9-DAA0A39277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CCBF1313-3EBD-401A-A3B7-8792EB6912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9FC9B9A9-531D-4FCC-BA98-2D3EF4BFF55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28081581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95B8B051-DAB5-4692-B070-D15F4DCF5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512"/>
            <a:ext cx="1196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ACA2500F-D1DC-46D5-A496-AA2A6C4675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BB28E79E-E1E7-46D7-95D2-3E8424C05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BD9471EA-E8CF-40A9-938C-E4C681569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85F1272-6ABE-4CB5-BAA0-A152385802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FBAD3139-990D-45AE-A71D-CA153DF62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F30E17FA-194D-4DBA-84B5-60D88FB5E5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609FF251-4637-4090-BF61-20402BA2E3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7F5889E1-81A1-417F-8D0C-89E03B153A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D5D7A8C6-7EC5-44C1-9059-9DCA59A5C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369F380E-C142-4325-B2DC-F05E0B503D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DAD4CBC2-152A-4DB3-A9A6-792DE91BA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9A67B849-9E6B-4741-8873-9B40DB3C1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732C6B90-76EB-4B83-9249-4036BC6DC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2D368E0A-D634-459F-BD6D-4E64C20228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3F77538D-759F-4346-9450-5568209B3C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8CFC0911-29A0-47DF-BE4C-D038A9BA20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47B24CFD-DFBA-433A-918C-F6C6737639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20E165CF-60F5-458E-9220-C6972B5C65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FDAC7DAA-1A30-4AC2-9426-15D3EF8FE3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554E29A4-5F96-493E-B29D-4DC252EB829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15839014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 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23" name="Picture 8" descr="http://www.orior.ch/fileadmin/_processed_/csm_lepatron_6e4a7d6266.png">
            <a:extLst>
              <a:ext uri="{FF2B5EF4-FFF2-40B4-BE49-F238E27FC236}">
                <a16:creationId xmlns:a16="http://schemas.microsoft.com/office/drawing/2014/main" id="{68D412F9-4A7A-44A2-8BBF-2AEF7656C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76" y="124229"/>
            <a:ext cx="1194817" cy="5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A3F41F97-F72D-45AE-BEDB-045C58A1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B25D1129-19D6-4826-B98F-A8B949E5A0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7880C289-BF45-4640-8B9C-80F1B0CBD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7DADF312-CAF7-42A4-A184-60831B90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BD079106-4385-450C-B41B-93647E702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F3D2C32E-E5B1-4625-B426-626454A6E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F339556D-8DA9-416B-9815-BDE453C8B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E5B72A53-FEAA-408B-8B9D-F5002EFDF4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90DA6FDA-F640-4167-B27B-C4DEA8CAE6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4995DB6D-1B7E-4C48-A32E-E5339A10A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C1FA4693-9769-42DC-8A98-E8300C1E7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8B8B6D1E-0FE6-4E23-BA5F-66A9C6432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EA0D5844-BE30-42FD-90A8-F79D0B365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36765BD2-46AC-440D-AA56-0710791CCB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EEE60B32-759C-4717-B173-D62D82C290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719A4517-EC96-4A44-AD95-947386031B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8AC70870-2063-4490-873D-9AEEA93878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AAB0856C-7131-493D-A74B-83FC3C3CFB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24B55236-F04D-4795-900A-A29E1D4A86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9D5C8B6E-89B5-411F-9EB9-E88C0D3A3AF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5041408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öf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5D67AF61-09C3-473D-8210-6D7952183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4" y="213556"/>
            <a:ext cx="846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258E448B-9BD8-48BA-AD42-6F26DE4BF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Elenco e descrizione dei lavori completati/risultati e dei prossimi lavori</a:t>
            </a:r>
          </a:p>
          <a:p>
            <a:pPr lvl="0"/>
            <a:r>
              <a:rPr lang="it-IT" dirty="0"/>
              <a:t>
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506762F9-95BA-4CF8-A58F-98712472AB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160338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ch" dirty="0"/>
              <a:t>Descrivere i problemi e le situazioni in merito a cui il cliente/comitato direttivo deve decidere, fase di transizione inclusa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6B4E7D20-6DF1-44A5-AC9D-BEFF7E9AA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Descrizione dei rischi e delle misure adottate per evitarli/ridurli
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39B75D79-4CC5-4D99-86A4-B5134A7703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ch" dirty="0"/>
              <a:t>Inserire le attività con la data di completamento originale (base line) e pianificata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C9943A06-2FE2-490E-BE97-1FFB50474D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Breve descrizione del progetto (requisiti e obiettivi)
</a:t>
            </a:r>
            <a:endParaRPr lang="de-DE" dirty="0"/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9D54B601-9EFA-4FD4-A183-1FF6DDDE48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it-ch" dirty="0"/>
              <a:t>Descrizione qualitativa e quantitativa del business case, indicatori inclusi</a:t>
            </a:r>
            <a:r>
              <a:rPr lang="it-IT" dirty="0"/>
              <a:t>
</a:t>
            </a:r>
            <a:endParaRPr lang="de-DE" dirty="0"/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2DDD9DFA-6C9E-4EC5-BF60-1A290FE3E0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
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8D73A047-BEB8-4006-9E0D-F8F8217A82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Cognome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
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EA31FE82-5204-466A-877D-545EE6CECD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Membri</a:t>
            </a:r>
            <a:r>
              <a:rPr lang="de-DE" dirty="0"/>
              <a:t> del </a:t>
            </a:r>
            <a:r>
              <a:rPr lang="de-DE" dirty="0" err="1"/>
              <a:t>Comitato</a:t>
            </a:r>
            <a:r>
              <a:rPr lang="de-DE" dirty="0"/>
              <a:t> </a:t>
            </a:r>
            <a:r>
              <a:rPr lang="de-DE" dirty="0" err="1"/>
              <a:t>Direttivo</a:t>
            </a:r>
            <a:r>
              <a:rPr lang="de-DE" dirty="0"/>
              <a:t>
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3C5B5BB2-D3D8-4DD6-BCA1-6FC0CF2A49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Tipo</a:t>
            </a:r>
            <a:r>
              <a:rPr lang="de-DE" dirty="0"/>
              <a:t>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9C7D10CE-7C56-4220-841D-338F769810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Classe di </a:t>
            </a:r>
            <a:r>
              <a:rPr lang="de-DE" dirty="0" err="1"/>
              <a:t>Progetto</a:t>
            </a:r>
            <a:endParaRPr lang="de-DE" dirty="0"/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CC88A9BE-2F34-4390-B244-9125B3C001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Costi</a:t>
            </a:r>
            <a:r>
              <a:rPr lang="de-DE" dirty="0"/>
              <a:t> </a:t>
            </a:r>
            <a:r>
              <a:rPr lang="de-DE" dirty="0" err="1"/>
              <a:t>totali</a:t>
            </a:r>
            <a:r>
              <a:rPr lang="de-DE" dirty="0"/>
              <a:t> </a:t>
            </a:r>
            <a:r>
              <a:rPr lang="de-DE" dirty="0" err="1"/>
              <a:t>autorizzati</a:t>
            </a:r>
            <a:r>
              <a:rPr lang="de-DE" dirty="0"/>
              <a:t>
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66EF0B8B-DC39-48FA-BD98-FEDCAB0FC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Costi totali stimati</a:t>
            </a:r>
            <a:r>
              <a:rPr lang="de-DE" dirty="0"/>
              <a:t>
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830DCC3E-1800-49F1-A5A7-0E5A2062FC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Merce / servizi ordinati</a:t>
            </a:r>
            <a:r>
              <a:rPr lang="de-DE" dirty="0"/>
              <a:t>
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B7541F9F-9898-4FB4-99DB-8FE8960042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127500" algn="l"/>
              </a:tabLst>
              <a:defRPr/>
            </a:pPr>
            <a:r>
              <a:rPr lang="it-ch" dirty="0"/>
              <a:t>Fattura registrata</a:t>
            </a:r>
            <a:r>
              <a:rPr lang="de-DE" dirty="0"/>
              <a:t>
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207B5ABD-4366-4A9A-A740-5EEE737513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02887D21-C754-4C0C-8B2F-E6642C69A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 err="1"/>
              <a:t>corrente</a:t>
            </a:r>
            <a:r>
              <a:rPr lang="de-DE" dirty="0"/>
              <a:t>
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099C3E8A-EC9A-41F3-A1D8-39BE463090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dirty="0" err="1">
                <a:effectLst/>
                <a:latin typeface="Segoe UI Web (West European)"/>
              </a:rPr>
              <a:t>Inseriire</a:t>
            </a:r>
            <a:r>
              <a:rPr lang="it-IT" dirty="0">
                <a:effectLst/>
                <a:latin typeface="Segoe UI Web (West European)"/>
              </a:rPr>
              <a:t> il nome del progetto</a:t>
            </a:r>
            <a:endParaRPr lang="de-DE" dirty="0"/>
          </a:p>
        </p:txBody>
      </p:sp>
      <p:sp>
        <p:nvSpPr>
          <p:cNvPr id="44" name="Textplatzhalter 4" descr="Budget in kCHF" title="Budget">
            <a:extLst>
              <a:ext uri="{FF2B5EF4-FFF2-40B4-BE49-F238E27FC236}">
                <a16:creationId xmlns:a16="http://schemas.microsoft.com/office/drawing/2014/main" id="{E435DF28-B24E-4834-AD83-ADF7C6483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Bilancio approvato CAPEX e OPEX
</a:t>
            </a:r>
            <a:endParaRPr lang="de-DE" dirty="0"/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C526A5C3-BA96-42A1-9A8D-82E8CF520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err="1"/>
              <a:t>Mese</a:t>
            </a:r>
            <a:r>
              <a:rPr lang="de-DE" dirty="0"/>
              <a:t> / Anno</a:t>
            </a:r>
          </a:p>
        </p:txBody>
      </p:sp>
    </p:spTree>
    <p:extLst>
      <p:ext uri="{BB962C8B-B14F-4D97-AF65-F5344CB8AC3E}">
        <p14:creationId xmlns:p14="http://schemas.microsoft.com/office/powerpoint/2010/main" val="26028332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A8F1863A-F74A-455D-B1F9-98E3CD124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38547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FA7F96E2-74F1-43D0-AD15-4EE638F21F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4455" y="661688"/>
            <a:ext cx="7058025" cy="607850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357188" indent="-1762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sz="1200" b="1" dirty="0">
              <a:latin typeface="Calibri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BA7B4E4-EFAC-44D3-855B-ED08EDD5F6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12576"/>
            <a:ext cx="1584325" cy="532761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txBody>
          <a:bodyPr lIns="71996" tIns="89994" rIns="71996" bIns="71996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altLang="de-DE" sz="1100" b="1" dirty="0" err="1">
                <a:latin typeface="Calibri" pitchFamily="34" charset="0"/>
              </a:rPr>
              <a:t>Descrizione</a:t>
            </a: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solidFill>
                  <a:srgbClr val="000000"/>
                </a:solidFill>
                <a:latin typeface="Calibri" pitchFamily="34" charset="0"/>
              </a:rPr>
              <a:t>Business Case</a:t>
            </a: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CH" sz="1100" b="1" kern="1200" dirty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Responsabile  progetto</a:t>
            </a:r>
            <a:endParaRPr lang="de-CH" altLang="de-DE" sz="1100" b="1" kern="1200" dirty="0">
              <a:solidFill>
                <a:schemeClr val="tx1"/>
              </a:solidFill>
              <a:latin typeface="Calibri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 err="1">
                <a:latin typeface="Calibri" pitchFamily="34" charset="0"/>
              </a:rPr>
              <a:t>Cliente</a:t>
            </a: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CH" sz="1100" b="1" kern="1200" dirty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  <a:cs typeface="+mn-cs"/>
              </a:rPr>
              <a:t>Comitato direttivo</a:t>
            </a:r>
            <a:endParaRPr lang="de-CH" altLang="de-DE" sz="1100" b="1" kern="1200" dirty="0">
              <a:solidFill>
                <a:schemeClr val="tx1"/>
              </a:solidFill>
              <a:latin typeface="Calibri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Calibri" pitchFamily="34" charset="0"/>
              </a:rPr>
              <a:t>Budget (</a:t>
            </a:r>
            <a:r>
              <a:rPr lang="de-CH" altLang="de-DE" sz="1100" b="1" dirty="0" err="1">
                <a:latin typeface="Calibri" pitchFamily="34" charset="0"/>
              </a:rPr>
              <a:t>kCHF</a:t>
            </a:r>
            <a:r>
              <a:rPr lang="de-CH" altLang="de-DE" sz="1100" b="1" dirty="0">
                <a:latin typeface="Calibri" pitchFamily="34" charset="0"/>
              </a:rPr>
              <a:t>)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C26E2A4-C776-45C5-AD73-AE637F53BD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77564"/>
            <a:ext cx="1584325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D20CBD4-B73B-4B81-AE64-C3F92DA921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7188" y="750589"/>
            <a:ext cx="3384550" cy="22304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66700" algn="l"/>
                <a:tab pos="1706563" algn="l"/>
                <a:tab pos="2513013" algn="l"/>
              </a:tabLst>
              <a:defRPr/>
            </a:pPr>
            <a:r>
              <a:rPr lang="it-ch" sz="1100" b="1" i="1" dirty="0">
                <a:latin typeface="Calibri" pitchFamily="34" charset="0"/>
              </a:rPr>
              <a:t>Obiettivi intermedi </a:t>
            </a:r>
            <a:r>
              <a:rPr lang="de-CH" altLang="de-DE" sz="1100" b="1" dirty="0">
                <a:latin typeface="Calibri" pitchFamily="34" charset="0"/>
              </a:rPr>
              <a:t>	</a:t>
            </a:r>
            <a:r>
              <a:rPr lang="de-CH" altLang="de-DE" sz="1100" u="sng" dirty="0">
                <a:latin typeface="Calibri" pitchFamily="34" charset="0"/>
              </a:rPr>
              <a:t>Piano</a:t>
            </a: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de-CH" altLang="de-DE" sz="1100" u="sng" dirty="0" err="1">
                <a:latin typeface="Calibri" pitchFamily="34" charset="0"/>
              </a:rPr>
              <a:t>Proiezione</a:t>
            </a:r>
            <a:endParaRPr lang="de-CH" altLang="de-DE" sz="1100" u="sng" dirty="0">
              <a:latin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6EE586-2908-4CC6-9B11-D4AEC1CD1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1844377"/>
            <a:ext cx="3449638" cy="113665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200" b="1" i="1" dirty="0" err="1">
                <a:latin typeface="Calibri" pitchFamily="34" charset="0"/>
              </a:rPr>
              <a:t>Panoramica</a:t>
            </a:r>
            <a:r>
              <a:rPr lang="de-CH" altLang="de-DE" sz="1200" b="1" i="1" dirty="0">
                <a:latin typeface="Calibri" pitchFamily="34" charset="0"/>
              </a:rPr>
              <a:t> </a:t>
            </a:r>
            <a:r>
              <a:rPr lang="de-CH" altLang="de-DE" sz="1200" b="1" i="1" dirty="0" err="1">
                <a:latin typeface="Calibri" pitchFamily="34" charset="0"/>
              </a:rPr>
              <a:t>Costi</a:t>
            </a:r>
            <a:r>
              <a:rPr lang="de-CH" altLang="de-DE" sz="1200" b="1" i="1" dirty="0">
                <a:latin typeface="Calibri" pitchFamily="34" charset="0"/>
              </a:rPr>
              <a:t> </a:t>
            </a:r>
            <a:r>
              <a:rPr lang="de-CH" altLang="de-DE" sz="1000" i="1" dirty="0">
                <a:latin typeface="Calibri" pitchFamily="34" charset="0"/>
              </a:rPr>
              <a:t>(in 1’000 CHF)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7CD78-CEED-4133-AA97-3C434097A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750589"/>
            <a:ext cx="3449638" cy="10080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100" b="1" i="1" dirty="0" err="1">
                <a:latin typeface="Calibri" pitchFamily="34" charset="0"/>
              </a:rPr>
              <a:t>Panoramica</a:t>
            </a:r>
            <a:r>
              <a:rPr lang="de-CH" altLang="de-DE" sz="1100" b="1" i="1" dirty="0">
                <a:latin typeface="Calibri" pitchFamily="34" charset="0"/>
              </a:rPr>
              <a:t> </a:t>
            </a:r>
            <a:r>
              <a:rPr lang="de-CH" altLang="de-DE" sz="1100" b="1" i="1" dirty="0" err="1">
                <a:latin typeface="Calibri" pitchFamily="34" charset="0"/>
              </a:rPr>
              <a:t>dello</a:t>
            </a:r>
            <a:r>
              <a:rPr lang="de-CH" altLang="de-DE" sz="1100" b="1" i="1" dirty="0">
                <a:latin typeface="Calibri" pitchFamily="34" charset="0"/>
              </a:rPr>
              <a:t> </a:t>
            </a:r>
            <a:r>
              <a:rPr lang="de-CH" altLang="de-DE" sz="1100" b="1" i="1" dirty="0" err="1">
                <a:latin typeface="Calibri" pitchFamily="34" charset="0"/>
              </a:rPr>
              <a:t>Stato</a:t>
            </a:r>
            <a:endParaRPr lang="de-CH" altLang="de-DE" sz="1100" b="1" i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  <a:tabLst>
                <a:tab pos="265113" algn="ctr"/>
                <a:tab pos="1438275" algn="ctr"/>
                <a:tab pos="2514600" algn="ctr"/>
                <a:tab pos="4302125" algn="l"/>
              </a:tabLst>
              <a:defRPr/>
            </a:pP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de-CH" altLang="de-DE" sz="1100" dirty="0" err="1">
                <a:latin typeface="Calibri" pitchFamily="34" charset="0"/>
              </a:rPr>
              <a:t>Costi</a:t>
            </a: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de-CH" altLang="de-DE" sz="1100" dirty="0" err="1">
                <a:latin typeface="Calibri" pitchFamily="34" charset="0"/>
              </a:rPr>
              <a:t>Programma</a:t>
            </a: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de-CH" altLang="de-DE" sz="1100" dirty="0" err="1">
                <a:latin typeface="Calibri" pitchFamily="34" charset="0"/>
              </a:rPr>
              <a:t>Rischio</a:t>
            </a:r>
            <a:endParaRPr lang="de-CH" altLang="de-DE" sz="1100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B1F1BF-7F03-4DDC-B4BA-E6AD945B0D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3054052"/>
            <a:ext cx="6913563" cy="189506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it-IT" sz="1100" b="1" i="1" dirty="0">
                <a:latin typeface="Calibri" pitchFamily="34" charset="0"/>
              </a:rPr>
              <a:t>Risultati, progressi e passi successivi
</a:t>
            </a:r>
            <a:r>
              <a:rPr lang="de-CH" sz="1100" b="1" dirty="0">
                <a:latin typeface="Calibri" pitchFamily="34" charset="0"/>
              </a:rPr>
              <a:t>		</a:t>
            </a:r>
            <a:endParaRPr lang="de-CH" altLang="de-DE" sz="1100" dirty="0"/>
          </a:p>
          <a:p>
            <a:pPr eaLnBrk="1" hangingPunct="1">
              <a:defRPr/>
            </a:pPr>
            <a:endParaRPr lang="de-CH" altLang="de-DE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4AECDC9-8073-4EF2-864D-9D43C88711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052214"/>
            <a:ext cx="1584325" cy="325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0186103-E9C4-4497-AB8C-C5DC87F7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7188" y="5019947"/>
            <a:ext cx="3384550" cy="164941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66700" algn="l"/>
                <a:tab pos="2065338" algn="l"/>
                <a:tab pos="2955925" algn="l"/>
              </a:tabLst>
              <a:defRPr/>
            </a:pPr>
            <a:r>
              <a:rPr lang="de-CH" altLang="de-DE" sz="1100" b="1" i="1" dirty="0" err="1">
                <a:latin typeface="Calibri" pitchFamily="34" charset="0"/>
              </a:rPr>
              <a:t>Fattori</a:t>
            </a:r>
            <a:r>
              <a:rPr lang="de-CH" altLang="de-DE" sz="1100" b="1" i="1" dirty="0">
                <a:latin typeface="Calibri" pitchFamily="34" charset="0"/>
              </a:rPr>
              <a:t> di </a:t>
            </a:r>
            <a:r>
              <a:rPr lang="de-CH" altLang="de-DE" sz="1100" b="1" i="1" dirty="0" err="1">
                <a:latin typeface="Calibri" pitchFamily="34" charset="0"/>
              </a:rPr>
              <a:t>rischio</a:t>
            </a:r>
            <a:r>
              <a:rPr lang="de-CH" altLang="de-DE" sz="1100" b="1" i="1" dirty="0">
                <a:latin typeface="Calibri" pitchFamily="34" charset="0"/>
              </a:rPr>
              <a:t>
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20A66F3F-C841-4483-8AEA-0A4621DF39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5019947"/>
            <a:ext cx="3449638" cy="164941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i="1" dirty="0" err="1">
                <a:latin typeface="+mj-lt"/>
              </a:rPr>
              <a:t>Problemi</a:t>
            </a:r>
            <a:r>
              <a:rPr lang="de-CH" sz="1100" b="1" i="1" dirty="0">
                <a:latin typeface="+mj-lt"/>
              </a:rPr>
              <a:t> e </a:t>
            </a:r>
            <a:r>
              <a:rPr lang="de-CH" sz="1100" b="1" i="1" dirty="0" err="1">
                <a:latin typeface="+mj-lt"/>
              </a:rPr>
              <a:t>decisioni</a:t>
            </a:r>
            <a:r>
              <a:rPr lang="de-CH" sz="1100" b="1" i="1" dirty="0">
                <a:latin typeface="+mj-lt"/>
              </a:rPr>
              <a:t> </a:t>
            </a:r>
            <a:r>
              <a:rPr lang="de-CH" sz="1100" b="1" i="1" dirty="0" err="1">
                <a:latin typeface="+mj-lt"/>
              </a:rPr>
              <a:t>necessarie</a:t>
            </a:r>
            <a:r>
              <a:rPr lang="de-CH" sz="1100" b="1" i="1" dirty="0">
                <a:latin typeface="+mj-lt"/>
              </a:rPr>
              <a:t>
</a:t>
            </a:r>
            <a:r>
              <a:rPr lang="de-CH" sz="1100" b="1" dirty="0">
                <a:latin typeface="+mj-lt"/>
              </a:rPr>
              <a:t>		</a:t>
            </a:r>
            <a:endParaRPr lang="de-CH" altLang="de-DE" sz="1100" dirty="0">
              <a:latin typeface="+mj-lt"/>
            </a:endParaRPr>
          </a:p>
          <a:p>
            <a:pPr eaLnBrk="1" hangingPunct="1">
              <a:defRPr/>
            </a:pPr>
            <a:endParaRPr lang="de-CH" altLang="de-DE" sz="1100" dirty="0">
              <a:latin typeface="+mj-lt"/>
            </a:endParaRP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E3AA448-61D0-440B-A54D-5DAD2017BDE5}"/>
              </a:ext>
            </a:extLst>
          </p:cNvPr>
          <p:cNvSpPr txBox="1">
            <a:spLocks/>
          </p:cNvSpPr>
          <p:nvPr userDrawn="1"/>
        </p:nvSpPr>
        <p:spPr>
          <a:xfrm>
            <a:off x="1908175" y="2060277"/>
            <a:ext cx="3527425" cy="28733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41338" algn="l"/>
                <a:tab pos="1255713" algn="l"/>
                <a:tab pos="1971675" algn="l"/>
                <a:tab pos="2687638" algn="l"/>
                <a:tab pos="4127500" algn="l"/>
              </a:tabLst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tabLst>
                <a:tab pos="627063" algn="l"/>
                <a:tab pos="1255713" algn="l"/>
                <a:tab pos="1881188" algn="l"/>
                <a:tab pos="2603500" algn="l"/>
                <a:tab pos="4127500" algn="l"/>
              </a:tabLst>
              <a:defRPr/>
            </a:pPr>
            <a:r>
              <a:rPr lang="de-DE" dirty="0"/>
              <a:t>	</a:t>
            </a:r>
            <a:r>
              <a:rPr lang="it-ch" dirty="0"/>
              <a:t> Approvato	Stima	Vincolato	Speso</a:t>
            </a:r>
            <a:endParaRPr lang="de-DE" dirty="0"/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75F9F9E3-29B0-441D-8480-3F73A573BE42}"/>
              </a:ext>
            </a:extLst>
          </p:cNvPr>
          <p:cNvSpPr txBox="1">
            <a:spLocks/>
          </p:cNvSpPr>
          <p:nvPr userDrawn="1"/>
        </p:nvSpPr>
        <p:spPr>
          <a:xfrm>
            <a:off x="1908175" y="2276177"/>
            <a:ext cx="576263" cy="6477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41338" algn="l"/>
                <a:tab pos="1255713" algn="l"/>
                <a:tab pos="1971675" algn="l"/>
                <a:tab pos="2687638" algn="l"/>
                <a:tab pos="4127500" algn="l"/>
              </a:tabLst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sz="900" dirty="0"/>
              <a:t>Capex</a:t>
            </a:r>
          </a:p>
          <a:p>
            <a:pPr eaLnBrk="1" hangingPunct="1">
              <a:defRPr/>
            </a:pPr>
            <a:r>
              <a:rPr lang="de-DE" sz="900" dirty="0" err="1"/>
              <a:t>Opex</a:t>
            </a:r>
            <a:endParaRPr lang="de-DE" sz="900" dirty="0"/>
          </a:p>
          <a:p>
            <a:pPr eaLnBrk="1" hangingPunct="1">
              <a:defRPr/>
            </a:pPr>
            <a:r>
              <a:rPr lang="de-DE" sz="900" dirty="0"/>
              <a:t>Total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6823CD4-665B-441C-82BC-7FD76CFCEC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88640"/>
            <a:ext cx="1584325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600" b="1" dirty="0" err="1">
                <a:solidFill>
                  <a:srgbClr val="002060"/>
                </a:solidFill>
                <a:latin typeface="Calibri" pitchFamily="34" charset="0"/>
              </a:rPr>
              <a:t>Progetto</a:t>
            </a:r>
            <a:r>
              <a:rPr lang="de-CH" altLang="de-DE" sz="1600" b="1" dirty="0">
                <a:solidFill>
                  <a:srgbClr val="002060"/>
                </a:solidFill>
                <a:latin typeface="Calibri" pitchFamily="34" charset="0"/>
              </a:rPr>
              <a:t> Cockpit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C068C7-9294-43D7-BC61-B43BD0BE3D2C}"/>
              </a:ext>
            </a:extLst>
          </p:cNvPr>
          <p:cNvSpPr txBox="1"/>
          <p:nvPr userDrawn="1"/>
        </p:nvSpPr>
        <p:spPr>
          <a:xfrm>
            <a:off x="251520" y="6608972"/>
            <a:ext cx="105727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800" b="1" dirty="0">
                <a:latin typeface="Avenir LT Std 35 Light" panose="020B0402020203020204" pitchFamily="34" charset="0"/>
              </a:rPr>
              <a:t>Seite </a:t>
            </a:r>
            <a:fld id="{8393C344-A568-4347-AC9D-4B47007FC1E3}" type="slidenum">
              <a:rPr lang="de-CH" altLang="de-DE" sz="800" b="1" smtClean="0">
                <a:latin typeface="Avenir LT Std 35 Light" panose="020B0402020203020204" pitchFamily="34" charset="0"/>
              </a:rPr>
              <a:pPr eaLnBrk="1" hangingPunct="1">
                <a:defRPr/>
              </a:pPr>
              <a:t>‹Nr.›</a:t>
            </a:fld>
            <a:endParaRPr lang="de-CH" altLang="de-DE" sz="800" b="1" dirty="0">
              <a:latin typeface="Avenir LT Std 35 Light" panose="020B0402020203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B9F3466-6AD0-4960-806C-FF05B9B7D95B}"/>
              </a:ext>
            </a:extLst>
          </p:cNvPr>
          <p:cNvSpPr/>
          <p:nvPr userDrawn="1"/>
        </p:nvSpPr>
        <p:spPr>
          <a:xfrm>
            <a:off x="2051720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de-CH" sz="800">
                <a:solidFill>
                  <a:schemeClr val="tx1"/>
                </a:solidFill>
              </a:rPr>
              <a:t>verde 
arancia
rosso
</a:t>
            </a:r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979F573-1191-49DA-9189-C5CE87902EDE}"/>
              </a:ext>
            </a:extLst>
          </p:cNvPr>
          <p:cNvSpPr/>
          <p:nvPr userDrawn="1"/>
        </p:nvSpPr>
        <p:spPr>
          <a:xfrm>
            <a:off x="3203848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de-CH" sz="800">
                <a:solidFill>
                  <a:schemeClr val="tx1"/>
                </a:solidFill>
              </a:rPr>
              <a:t>verde 
arancia
rosso
</a:t>
            </a:r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4439257-42B8-4D1A-B359-BB07871E286B}"/>
              </a:ext>
            </a:extLst>
          </p:cNvPr>
          <p:cNvSpPr/>
          <p:nvPr userDrawn="1"/>
        </p:nvSpPr>
        <p:spPr>
          <a:xfrm>
            <a:off x="4283968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/>
          <a:lstStyle/>
          <a:p>
            <a:pPr algn="ctr"/>
            <a:r>
              <a:rPr lang="de-CH" sz="800">
                <a:solidFill>
                  <a:schemeClr val="tx1"/>
                </a:solidFill>
              </a:rPr>
              <a:t>verde 
arancia
rosso
</a:t>
            </a:r>
            <a:endParaRPr lang="de-CH" sz="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7" r:id="rId2"/>
    <p:sldLayoutId id="2147483888" r:id="rId3"/>
    <p:sldLayoutId id="2147483899" r:id="rId4"/>
    <p:sldLayoutId id="2147483883" r:id="rId5"/>
    <p:sldLayoutId id="2147483885" r:id="rId6"/>
    <p:sldLayoutId id="2147483896" r:id="rId7"/>
    <p:sldLayoutId id="2147483882" r:id="rId8"/>
    <p:sldLayoutId id="2147483886" r:id="rId9"/>
    <p:sldLayoutId id="2147483884" r:id="rId10"/>
    <p:sldLayoutId id="21474838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AEE042-D5E3-43B0-A0D6-92D10AD55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637DA6-5A50-456E-9042-5DB22D7EE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DC21F1-DBF6-417B-A8EC-E85237F5F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248CFA-32C0-47F1-9A65-2350DD07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35154D-4D4E-4027-BC9C-EBC8557ACD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53CCC3A-F076-43BA-87AC-BFA453976E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E69E87-53E7-4387-80F4-841DEE3FE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8F71F0F-8585-4E33-BAFF-D7A10FD2EC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CFB30-57FE-4470-A658-F3D787F0AD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CCFF808-25DE-444F-B265-B0D8DDAE73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05F75A5-4F3C-498B-87DC-30957E11A5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58CDFA-3556-4418-B1F7-67CBE4CC4C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886E8A-F054-48D3-A4A5-504FA28316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7531119-8583-4A96-A841-A2F7313FAC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6677E27-844A-44B6-A484-251D88DF40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2B09042-5A09-4CC9-8F0B-5906D118F9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D37710-DA59-487A-94B3-DE8FC4CB9E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0841FDC0-98C2-4CA7-9E81-130A8C13A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9348507F-014D-4B3C-BDDB-C2C67F86EB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B63803A-560E-4B10-9F92-3032F5F7F72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402016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Statusberich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yyymm - Cockpit Chart Capex - Template mit Bsp (002).ppt  -  Schreibgeschützt  -  Kompatibilitätsmodus" id="{DF9E579B-F4BA-4EBC-BAC9-D004EA3B2544}" vid="{376F7FA9-1BCC-4317-946A-FA304D58196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ORIOR-yyyymm-Statusbericht-Cockpit-Chart-Capex-mit-Bsp-V1-0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Avenir LT Std 35 Light</vt:lpstr>
      <vt:lpstr>Avenir LT Std 45 Book</vt:lpstr>
      <vt:lpstr>Calibri</vt:lpstr>
      <vt:lpstr>Segoe UI Web (West European)</vt:lpstr>
      <vt:lpstr>Wingdings</vt:lpstr>
      <vt:lpstr>Projekt Statusbericht</vt:lpstr>
      <vt:lpstr>PowerPoint-Präsentation</vt:lpstr>
    </vt:vector>
  </TitlesOfParts>
  <Company>Streuli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Stefan</dc:creator>
  <cp:lastModifiedBy>Graf Stefan</cp:lastModifiedBy>
  <cp:revision>15</cp:revision>
  <cp:lastPrinted>2015-07-27T09:53:08Z</cp:lastPrinted>
  <dcterms:created xsi:type="dcterms:W3CDTF">2022-03-24T08:44:00Z</dcterms:created>
  <dcterms:modified xsi:type="dcterms:W3CDTF">2022-05-13T06:49:12Z</dcterms:modified>
</cp:coreProperties>
</file>