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3"/>
  </p:notesMasterIdLst>
  <p:handoutMasterIdLst>
    <p:handoutMasterId r:id="rId4"/>
  </p:handoutMasterIdLst>
  <p:sldIdLst>
    <p:sldId id="300" r:id="rId2"/>
  </p:sldIdLst>
  <p:sldSz cx="9144000" cy="6858000" type="screen4x3"/>
  <p:notesSz cx="6797675" cy="9928225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7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3399"/>
    <a:srgbClr val="FF9900"/>
    <a:srgbClr val="CC9900"/>
    <a:srgbClr val="0064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DDEA54-AF9B-4D82-82D7-A9B77965DC2E}" v="106" dt="2022-03-28T16:45:58.3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451" autoAdjust="0"/>
    <p:restoredTop sz="94660" autoAdjust="0"/>
  </p:normalViewPr>
  <p:slideViewPr>
    <p:cSldViewPr>
      <p:cViewPr varScale="1">
        <p:scale>
          <a:sx n="116" d="100"/>
          <a:sy n="116" d="100"/>
        </p:scale>
        <p:origin x="1584" y="102"/>
      </p:cViewPr>
      <p:guideLst>
        <p:guide orient="horz" pos="2160"/>
        <p:guide pos="57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handoutMaster" Target="handoutMasters/handout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af Stefan" userId="b9c50a31-b473-467f-954a-3aa6828cc6aa" providerId="ADAL" clId="{D8DDEA54-AF9B-4D82-82D7-A9B77965DC2E}"/>
    <pc:docChg chg="custSel addSld delSld modSld modMainMaster">
      <pc:chgData name="Graf Stefan" userId="b9c50a31-b473-467f-954a-3aa6828cc6aa" providerId="ADAL" clId="{D8DDEA54-AF9B-4D82-82D7-A9B77965DC2E}" dt="2022-04-03T15:32:12.013" v="233" actId="47"/>
      <pc:docMkLst>
        <pc:docMk/>
      </pc:docMkLst>
      <pc:sldChg chg="del">
        <pc:chgData name="Graf Stefan" userId="b9c50a31-b473-467f-954a-3aa6828cc6aa" providerId="ADAL" clId="{D8DDEA54-AF9B-4D82-82D7-A9B77965DC2E}" dt="2022-03-28T16:48:41.502" v="220" actId="47"/>
        <pc:sldMkLst>
          <pc:docMk/>
          <pc:sldMk cId="2266793171" sldId="298"/>
        </pc:sldMkLst>
      </pc:sldChg>
      <pc:sldChg chg="modSp new del mod">
        <pc:chgData name="Graf Stefan" userId="b9c50a31-b473-467f-954a-3aa6828cc6aa" providerId="ADAL" clId="{D8DDEA54-AF9B-4D82-82D7-A9B77965DC2E}" dt="2022-04-03T15:32:12.013" v="233" actId="47"/>
        <pc:sldMkLst>
          <pc:docMk/>
          <pc:sldMk cId="3406354607" sldId="299"/>
        </pc:sldMkLst>
        <pc:spChg chg="mod">
          <ac:chgData name="Graf Stefan" userId="b9c50a31-b473-467f-954a-3aa6828cc6aa" providerId="ADAL" clId="{D8DDEA54-AF9B-4D82-82D7-A9B77965DC2E}" dt="2022-03-28T16:52:47.460" v="221" actId="242"/>
          <ac:spMkLst>
            <pc:docMk/>
            <pc:sldMk cId="3406354607" sldId="299"/>
            <ac:spMk id="2" creationId="{0E699DCD-228E-440C-AB99-D6546CBAAFEE}"/>
          </ac:spMkLst>
        </pc:spChg>
      </pc:sldChg>
      <pc:sldChg chg="new">
        <pc:chgData name="Graf Stefan" userId="b9c50a31-b473-467f-954a-3aa6828cc6aa" providerId="ADAL" clId="{D8DDEA54-AF9B-4D82-82D7-A9B77965DC2E}" dt="2022-04-03T15:32:09.183" v="232" actId="680"/>
        <pc:sldMkLst>
          <pc:docMk/>
          <pc:sldMk cId="1831659648" sldId="300"/>
        </pc:sldMkLst>
      </pc:sldChg>
      <pc:sldMasterChg chg="modSp mod modSldLayout sldLayoutOrd">
        <pc:chgData name="Graf Stefan" userId="b9c50a31-b473-467f-954a-3aa6828cc6aa" providerId="ADAL" clId="{D8DDEA54-AF9B-4D82-82D7-A9B77965DC2E}" dt="2022-03-28T16:53:44.860" v="231" actId="242"/>
        <pc:sldMasterMkLst>
          <pc:docMk/>
          <pc:sldMasterMk cId="0" sldId="2147483689"/>
        </pc:sldMasterMkLst>
        <pc:spChg chg="mod">
          <ac:chgData name="Graf Stefan" userId="b9c50a31-b473-467f-954a-3aa6828cc6aa" providerId="ADAL" clId="{D8DDEA54-AF9B-4D82-82D7-A9B77965DC2E}" dt="2022-03-28T16:44:59.219" v="200" actId="207"/>
          <ac:spMkLst>
            <pc:docMk/>
            <pc:sldMasterMk cId="0" sldId="2147483689"/>
            <ac:spMk id="14" creationId="{6AACDDAD-1A1B-4D14-A2E1-ED34850D9CF2}"/>
          </ac:spMkLst>
        </pc:spChg>
        <pc:spChg chg="mod">
          <ac:chgData name="Graf Stefan" userId="b9c50a31-b473-467f-954a-3aa6828cc6aa" providerId="ADAL" clId="{D8DDEA54-AF9B-4D82-82D7-A9B77965DC2E}" dt="2022-03-28T16:43:44.578" v="194" actId="207"/>
          <ac:spMkLst>
            <pc:docMk/>
            <pc:sldMasterMk cId="0" sldId="2147483689"/>
            <ac:spMk id="15" creationId="{9D605544-77F7-47A8-B175-91959FBA5B1D}"/>
          </ac:spMkLst>
        </pc:spChg>
        <pc:spChg chg="mod">
          <ac:chgData name="Graf Stefan" userId="b9c50a31-b473-467f-954a-3aa6828cc6aa" providerId="ADAL" clId="{D8DDEA54-AF9B-4D82-82D7-A9B77965DC2E}" dt="2022-03-28T16:44:13.725" v="198" actId="207"/>
          <ac:spMkLst>
            <pc:docMk/>
            <pc:sldMasterMk cId="0" sldId="2147483689"/>
            <ac:spMk id="16" creationId="{F25C9547-738B-45B4-8B3A-23CBD975DEF2}"/>
          </ac:spMkLst>
        </pc:spChg>
        <pc:spChg chg="mod">
          <ac:chgData name="Graf Stefan" userId="b9c50a31-b473-467f-954a-3aa6828cc6aa" providerId="ADAL" clId="{D8DDEA54-AF9B-4D82-82D7-A9B77965DC2E}" dt="2022-03-28T16:44:13.725" v="198" actId="207"/>
          <ac:spMkLst>
            <pc:docMk/>
            <pc:sldMasterMk cId="0" sldId="2147483689"/>
            <ac:spMk id="23" creationId="{5809CA96-4FCF-4A5E-9BF3-E2A070653D58}"/>
          </ac:spMkLst>
        </pc:spChg>
        <pc:spChg chg="mod">
          <ac:chgData name="Graf Stefan" userId="b9c50a31-b473-467f-954a-3aa6828cc6aa" providerId="ADAL" clId="{D8DDEA54-AF9B-4D82-82D7-A9B77965DC2E}" dt="2022-03-28T16:43:52.354" v="196" actId="207"/>
          <ac:spMkLst>
            <pc:docMk/>
            <pc:sldMasterMk cId="0" sldId="2147483689"/>
            <ac:spMk id="24" creationId="{A94D864D-DFF9-4B1D-A942-8BBBAC9BA476}"/>
          </ac:spMkLst>
        </pc:spChg>
        <pc:spChg chg="mod">
          <ac:chgData name="Graf Stefan" userId="b9c50a31-b473-467f-954a-3aa6828cc6aa" providerId="ADAL" clId="{D8DDEA54-AF9B-4D82-82D7-A9B77965DC2E}" dt="2022-03-28T16:44:32.486" v="199" actId="14100"/>
          <ac:spMkLst>
            <pc:docMk/>
            <pc:sldMasterMk cId="0" sldId="2147483689"/>
            <ac:spMk id="26" creationId="{0C3071BE-BC03-4F69-9522-5364C040A903}"/>
          </ac:spMkLst>
        </pc:spChg>
        <pc:sldLayoutChg chg="addSp delSp modSp mod">
          <pc:chgData name="Graf Stefan" userId="b9c50a31-b473-467f-954a-3aa6828cc6aa" providerId="ADAL" clId="{D8DDEA54-AF9B-4D82-82D7-A9B77965DC2E}" dt="2022-03-28T16:53:06.743" v="222" actId="242"/>
          <pc:sldLayoutMkLst>
            <pc:docMk/>
            <pc:sldMasterMk cId="0" sldId="2147483689"/>
            <pc:sldLayoutMk cId="1772795633" sldId="2147483919"/>
          </pc:sldLayoutMkLst>
          <pc:spChg chg="del">
            <ac:chgData name="Graf Stefan" userId="b9c50a31-b473-467f-954a-3aa6828cc6aa" providerId="ADAL" clId="{D8DDEA54-AF9B-4D82-82D7-A9B77965DC2E}" dt="2022-03-28T16:41:48.466" v="156" actId="478"/>
            <ac:spMkLst>
              <pc:docMk/>
              <pc:sldMasterMk cId="0" sldId="2147483689"/>
              <pc:sldLayoutMk cId="1772795633" sldId="2147483919"/>
              <ac:spMk id="3" creationId="{00000000-0000-0000-0000-000000000000}"/>
            </ac:spMkLst>
          </pc:spChg>
          <pc:spChg chg="mod">
            <ac:chgData name="Graf Stefan" userId="b9c50a31-b473-467f-954a-3aa6828cc6aa" providerId="ADAL" clId="{D8DDEA54-AF9B-4D82-82D7-A9B77965DC2E}" dt="2022-03-28T16:37:28.162" v="23"/>
            <ac:spMkLst>
              <pc:docMk/>
              <pc:sldMasterMk cId="0" sldId="2147483689"/>
              <pc:sldLayoutMk cId="1772795633" sldId="2147483919"/>
              <ac:spMk id="21" creationId="{00000000-0000-0000-0000-000000000000}"/>
            </ac:spMkLst>
          </pc:spChg>
          <pc:spChg chg="add mod">
            <ac:chgData name="Graf Stefan" userId="b9c50a31-b473-467f-954a-3aa6828cc6aa" providerId="ADAL" clId="{D8DDEA54-AF9B-4D82-82D7-A9B77965DC2E}" dt="2022-03-28T16:53:06.743" v="222" actId="242"/>
            <ac:spMkLst>
              <pc:docMk/>
              <pc:sldMasterMk cId="0" sldId="2147483689"/>
              <pc:sldLayoutMk cId="1772795633" sldId="2147483919"/>
              <ac:spMk id="31" creationId="{258CF3F1-75E5-4A16-B230-BBB36151AF3A}"/>
            </ac:spMkLst>
          </pc:spChg>
          <pc:spChg chg="add mod">
            <ac:chgData name="Graf Stefan" userId="b9c50a31-b473-467f-954a-3aa6828cc6aa" providerId="ADAL" clId="{D8DDEA54-AF9B-4D82-82D7-A9B77965DC2E}" dt="2022-03-28T16:43:03.744" v="182"/>
            <ac:spMkLst>
              <pc:docMk/>
              <pc:sldMasterMk cId="0" sldId="2147483689"/>
              <pc:sldLayoutMk cId="1772795633" sldId="2147483919"/>
              <ac:spMk id="32" creationId="{9CF49482-4B6E-40A8-9B12-DD55932C967A}"/>
            </ac:spMkLst>
          </pc:spChg>
          <pc:spChg chg="mod">
            <ac:chgData name="Graf Stefan" userId="b9c50a31-b473-467f-954a-3aa6828cc6aa" providerId="ADAL" clId="{D8DDEA54-AF9B-4D82-82D7-A9B77965DC2E}" dt="2022-03-28T16:41:13.663" v="147"/>
            <ac:spMkLst>
              <pc:docMk/>
              <pc:sldMasterMk cId="0" sldId="2147483689"/>
              <pc:sldLayoutMk cId="1772795633" sldId="2147483919"/>
              <ac:spMk id="43" creationId="{00000000-0000-0000-0000-000000000000}"/>
            </ac:spMkLst>
          </pc:spChg>
        </pc:sldLayoutChg>
        <pc:sldLayoutChg chg="addSp delSp modSp mod">
          <pc:chgData name="Graf Stefan" userId="b9c50a31-b473-467f-954a-3aa6828cc6aa" providerId="ADAL" clId="{D8DDEA54-AF9B-4D82-82D7-A9B77965DC2E}" dt="2022-03-28T16:53:20.859" v="225" actId="242"/>
          <pc:sldLayoutMkLst>
            <pc:docMk/>
            <pc:sldMasterMk cId="0" sldId="2147483689"/>
            <pc:sldLayoutMk cId="4285365341" sldId="2147483929"/>
          </pc:sldLayoutMkLst>
          <pc:spChg chg="del">
            <ac:chgData name="Graf Stefan" userId="b9c50a31-b473-467f-954a-3aa6828cc6aa" providerId="ADAL" clId="{D8DDEA54-AF9B-4D82-82D7-A9B77965DC2E}" dt="2022-03-28T16:41:55.480" v="158" actId="478"/>
            <ac:spMkLst>
              <pc:docMk/>
              <pc:sldMasterMk cId="0" sldId="2147483689"/>
              <pc:sldLayoutMk cId="4285365341" sldId="2147483929"/>
              <ac:spMk id="3" creationId="{00000000-0000-0000-0000-000000000000}"/>
            </ac:spMkLst>
          </pc:spChg>
          <pc:spChg chg="mod">
            <ac:chgData name="Graf Stefan" userId="b9c50a31-b473-467f-954a-3aa6828cc6aa" providerId="ADAL" clId="{D8DDEA54-AF9B-4D82-82D7-A9B77965DC2E}" dt="2022-03-28T16:37:36.844" v="25"/>
            <ac:spMkLst>
              <pc:docMk/>
              <pc:sldMasterMk cId="0" sldId="2147483689"/>
              <pc:sldLayoutMk cId="4285365341" sldId="2147483929"/>
              <ac:spMk id="21" creationId="{00000000-0000-0000-0000-000000000000}"/>
            </ac:spMkLst>
          </pc:spChg>
          <pc:spChg chg="add mod">
            <ac:chgData name="Graf Stefan" userId="b9c50a31-b473-467f-954a-3aa6828cc6aa" providerId="ADAL" clId="{D8DDEA54-AF9B-4D82-82D7-A9B77965DC2E}" dt="2022-03-28T16:53:20.859" v="225" actId="242"/>
            <ac:spMkLst>
              <pc:docMk/>
              <pc:sldMasterMk cId="0" sldId="2147483689"/>
              <pc:sldLayoutMk cId="4285365341" sldId="2147483929"/>
              <ac:spMk id="32" creationId="{3DD53A94-D9D7-4D75-9AF2-76DB28ABF272}"/>
            </ac:spMkLst>
          </pc:spChg>
          <pc:spChg chg="add mod">
            <ac:chgData name="Graf Stefan" userId="b9c50a31-b473-467f-954a-3aa6828cc6aa" providerId="ADAL" clId="{D8DDEA54-AF9B-4D82-82D7-A9B77965DC2E}" dt="2022-03-28T16:43:06.602" v="184"/>
            <ac:spMkLst>
              <pc:docMk/>
              <pc:sldMasterMk cId="0" sldId="2147483689"/>
              <pc:sldLayoutMk cId="4285365341" sldId="2147483929"/>
              <ac:spMk id="33" creationId="{3EDD0CEE-F5AC-47EA-802E-905C2CEA9AE2}"/>
            </ac:spMkLst>
          </pc:spChg>
          <pc:spChg chg="mod">
            <ac:chgData name="Graf Stefan" userId="b9c50a31-b473-467f-954a-3aa6828cc6aa" providerId="ADAL" clId="{D8DDEA54-AF9B-4D82-82D7-A9B77965DC2E}" dt="2022-03-28T16:41:19.686" v="149"/>
            <ac:spMkLst>
              <pc:docMk/>
              <pc:sldMasterMk cId="0" sldId="2147483689"/>
              <pc:sldLayoutMk cId="4285365341" sldId="2147483929"/>
              <ac:spMk id="43" creationId="{00000000-0000-0000-0000-000000000000}"/>
            </ac:spMkLst>
          </pc:spChg>
        </pc:sldLayoutChg>
        <pc:sldLayoutChg chg="addSp delSp modSp mod">
          <pc:chgData name="Graf Stefan" userId="b9c50a31-b473-467f-954a-3aa6828cc6aa" providerId="ADAL" clId="{D8DDEA54-AF9B-4D82-82D7-A9B77965DC2E}" dt="2022-03-28T16:53:44.860" v="231" actId="242"/>
          <pc:sldLayoutMkLst>
            <pc:docMk/>
            <pc:sldMasterMk cId="0" sldId="2147483689"/>
            <pc:sldLayoutMk cId="4067742387" sldId="2147483930"/>
          </pc:sldLayoutMkLst>
          <pc:spChg chg="del">
            <ac:chgData name="Graf Stefan" userId="b9c50a31-b473-467f-954a-3aa6828cc6aa" providerId="ADAL" clId="{D8DDEA54-AF9B-4D82-82D7-A9B77965DC2E}" dt="2022-03-28T16:42:03.359" v="163" actId="478"/>
            <ac:spMkLst>
              <pc:docMk/>
              <pc:sldMasterMk cId="0" sldId="2147483689"/>
              <pc:sldLayoutMk cId="4067742387" sldId="2147483930"/>
              <ac:spMk id="3" creationId="{00000000-0000-0000-0000-000000000000}"/>
            </ac:spMkLst>
          </pc:spChg>
          <pc:spChg chg="mod">
            <ac:chgData name="Graf Stefan" userId="b9c50a31-b473-467f-954a-3aa6828cc6aa" providerId="ADAL" clId="{D8DDEA54-AF9B-4D82-82D7-A9B77965DC2E}" dt="2022-03-28T16:37:57.131" v="31"/>
            <ac:spMkLst>
              <pc:docMk/>
              <pc:sldMasterMk cId="0" sldId="2147483689"/>
              <pc:sldLayoutMk cId="4067742387" sldId="2147483930"/>
              <ac:spMk id="21" creationId="{00000000-0000-0000-0000-000000000000}"/>
            </ac:spMkLst>
          </pc:spChg>
          <pc:spChg chg="add mod">
            <ac:chgData name="Graf Stefan" userId="b9c50a31-b473-467f-954a-3aa6828cc6aa" providerId="ADAL" clId="{D8DDEA54-AF9B-4D82-82D7-A9B77965DC2E}" dt="2022-03-28T16:53:44.860" v="231" actId="242"/>
            <ac:spMkLst>
              <pc:docMk/>
              <pc:sldMasterMk cId="0" sldId="2147483689"/>
              <pc:sldLayoutMk cId="4067742387" sldId="2147483930"/>
              <ac:spMk id="32" creationId="{4284F0B3-FBA1-48F1-A4E4-8255DCA144B7}"/>
            </ac:spMkLst>
          </pc:spChg>
          <pc:spChg chg="add mod">
            <ac:chgData name="Graf Stefan" userId="b9c50a31-b473-467f-954a-3aa6828cc6aa" providerId="ADAL" clId="{D8DDEA54-AF9B-4D82-82D7-A9B77965DC2E}" dt="2022-03-28T16:43:12.827" v="190"/>
            <ac:spMkLst>
              <pc:docMk/>
              <pc:sldMasterMk cId="0" sldId="2147483689"/>
              <pc:sldLayoutMk cId="4067742387" sldId="2147483930"/>
              <ac:spMk id="33" creationId="{4AF706E2-C61D-4F0A-9D27-EA3AC1261FBF}"/>
            </ac:spMkLst>
          </pc:spChg>
          <pc:spChg chg="mod">
            <ac:chgData name="Graf Stefan" userId="b9c50a31-b473-467f-954a-3aa6828cc6aa" providerId="ADAL" clId="{D8DDEA54-AF9B-4D82-82D7-A9B77965DC2E}" dt="2022-03-28T16:41:38.647" v="155"/>
            <ac:spMkLst>
              <pc:docMk/>
              <pc:sldMasterMk cId="0" sldId="2147483689"/>
              <pc:sldLayoutMk cId="4067742387" sldId="2147483930"/>
              <ac:spMk id="43" creationId="{00000000-0000-0000-0000-000000000000}"/>
            </ac:spMkLst>
          </pc:spChg>
        </pc:sldLayoutChg>
        <pc:sldLayoutChg chg="addSp delSp modSp mod">
          <pc:chgData name="Graf Stefan" userId="b9c50a31-b473-467f-954a-3aa6828cc6aa" providerId="ADAL" clId="{D8DDEA54-AF9B-4D82-82D7-A9B77965DC2E}" dt="2022-03-28T16:53:40.750" v="230" actId="242"/>
          <pc:sldLayoutMkLst>
            <pc:docMk/>
            <pc:sldMasterMk cId="0" sldId="2147483689"/>
            <pc:sldLayoutMk cId="4141758072" sldId="2147483931"/>
          </pc:sldLayoutMkLst>
          <pc:spChg chg="del">
            <ac:chgData name="Graf Stefan" userId="b9c50a31-b473-467f-954a-3aa6828cc6aa" providerId="ADAL" clId="{D8DDEA54-AF9B-4D82-82D7-A9B77965DC2E}" dt="2022-03-28T16:42:01.650" v="162" actId="478"/>
            <ac:spMkLst>
              <pc:docMk/>
              <pc:sldMasterMk cId="0" sldId="2147483689"/>
              <pc:sldLayoutMk cId="4141758072" sldId="2147483931"/>
              <ac:spMk id="3" creationId="{00000000-0000-0000-0000-000000000000}"/>
            </ac:spMkLst>
          </pc:spChg>
          <pc:spChg chg="mod">
            <ac:chgData name="Graf Stefan" userId="b9c50a31-b473-467f-954a-3aa6828cc6aa" providerId="ADAL" clId="{D8DDEA54-AF9B-4D82-82D7-A9B77965DC2E}" dt="2022-03-28T16:37:53.786" v="30"/>
            <ac:spMkLst>
              <pc:docMk/>
              <pc:sldMasterMk cId="0" sldId="2147483689"/>
              <pc:sldLayoutMk cId="4141758072" sldId="2147483931"/>
              <ac:spMk id="21" creationId="{00000000-0000-0000-0000-000000000000}"/>
            </ac:spMkLst>
          </pc:spChg>
          <pc:spChg chg="add mod">
            <ac:chgData name="Graf Stefan" userId="b9c50a31-b473-467f-954a-3aa6828cc6aa" providerId="ADAL" clId="{D8DDEA54-AF9B-4D82-82D7-A9B77965DC2E}" dt="2022-03-28T16:53:40.750" v="230" actId="242"/>
            <ac:spMkLst>
              <pc:docMk/>
              <pc:sldMasterMk cId="0" sldId="2147483689"/>
              <pc:sldLayoutMk cId="4141758072" sldId="2147483931"/>
              <ac:spMk id="32" creationId="{959F139C-B422-4277-84DF-3EB51FDD6D42}"/>
            </ac:spMkLst>
          </pc:spChg>
          <pc:spChg chg="add mod">
            <ac:chgData name="Graf Stefan" userId="b9c50a31-b473-467f-954a-3aa6828cc6aa" providerId="ADAL" clId="{D8DDEA54-AF9B-4D82-82D7-A9B77965DC2E}" dt="2022-03-28T16:43:11.800" v="189"/>
            <ac:spMkLst>
              <pc:docMk/>
              <pc:sldMasterMk cId="0" sldId="2147483689"/>
              <pc:sldLayoutMk cId="4141758072" sldId="2147483931"/>
              <ac:spMk id="33" creationId="{D855C604-4068-4106-A16A-7AE577DCE24D}"/>
            </ac:spMkLst>
          </pc:spChg>
          <pc:spChg chg="mod">
            <ac:chgData name="Graf Stefan" userId="b9c50a31-b473-467f-954a-3aa6828cc6aa" providerId="ADAL" clId="{D8DDEA54-AF9B-4D82-82D7-A9B77965DC2E}" dt="2022-03-28T16:41:34.998" v="154"/>
            <ac:spMkLst>
              <pc:docMk/>
              <pc:sldMasterMk cId="0" sldId="2147483689"/>
              <pc:sldLayoutMk cId="4141758072" sldId="2147483931"/>
              <ac:spMk id="43" creationId="{00000000-0000-0000-0000-000000000000}"/>
            </ac:spMkLst>
          </pc:spChg>
        </pc:sldLayoutChg>
        <pc:sldLayoutChg chg="addSp delSp modSp mod">
          <pc:chgData name="Graf Stefan" userId="b9c50a31-b473-467f-954a-3aa6828cc6aa" providerId="ADAL" clId="{D8DDEA54-AF9B-4D82-82D7-A9B77965DC2E}" dt="2022-03-28T16:53:36.454" v="229" actId="242"/>
          <pc:sldLayoutMkLst>
            <pc:docMk/>
            <pc:sldMasterMk cId="0" sldId="2147483689"/>
            <pc:sldLayoutMk cId="1687911537" sldId="2147483932"/>
          </pc:sldLayoutMkLst>
          <pc:spChg chg="del">
            <ac:chgData name="Graf Stefan" userId="b9c50a31-b473-467f-954a-3aa6828cc6aa" providerId="ADAL" clId="{D8DDEA54-AF9B-4D82-82D7-A9B77965DC2E}" dt="2022-03-28T16:42:00.090" v="161" actId="478"/>
            <ac:spMkLst>
              <pc:docMk/>
              <pc:sldMasterMk cId="0" sldId="2147483689"/>
              <pc:sldLayoutMk cId="1687911537" sldId="2147483932"/>
              <ac:spMk id="3" creationId="{00000000-0000-0000-0000-000000000000}"/>
            </ac:spMkLst>
          </pc:spChg>
          <pc:spChg chg="mod">
            <ac:chgData name="Graf Stefan" userId="b9c50a31-b473-467f-954a-3aa6828cc6aa" providerId="ADAL" clId="{D8DDEA54-AF9B-4D82-82D7-A9B77965DC2E}" dt="2022-03-28T16:37:50.009" v="29"/>
            <ac:spMkLst>
              <pc:docMk/>
              <pc:sldMasterMk cId="0" sldId="2147483689"/>
              <pc:sldLayoutMk cId="1687911537" sldId="2147483932"/>
              <ac:spMk id="21" creationId="{00000000-0000-0000-0000-000000000000}"/>
            </ac:spMkLst>
          </pc:spChg>
          <pc:spChg chg="add mod">
            <ac:chgData name="Graf Stefan" userId="b9c50a31-b473-467f-954a-3aa6828cc6aa" providerId="ADAL" clId="{D8DDEA54-AF9B-4D82-82D7-A9B77965DC2E}" dt="2022-03-28T16:53:36.454" v="229" actId="242"/>
            <ac:spMkLst>
              <pc:docMk/>
              <pc:sldMasterMk cId="0" sldId="2147483689"/>
              <pc:sldLayoutMk cId="1687911537" sldId="2147483932"/>
              <ac:spMk id="32" creationId="{4C95FE92-3B33-4BC7-BDBF-8C863381C79E}"/>
            </ac:spMkLst>
          </pc:spChg>
          <pc:spChg chg="add mod">
            <ac:chgData name="Graf Stefan" userId="b9c50a31-b473-467f-954a-3aa6828cc6aa" providerId="ADAL" clId="{D8DDEA54-AF9B-4D82-82D7-A9B77965DC2E}" dt="2022-03-28T16:43:10.778" v="188"/>
            <ac:spMkLst>
              <pc:docMk/>
              <pc:sldMasterMk cId="0" sldId="2147483689"/>
              <pc:sldLayoutMk cId="1687911537" sldId="2147483932"/>
              <ac:spMk id="33" creationId="{0C0725B0-8C85-4F7A-9F55-5AD2930B4F45}"/>
            </ac:spMkLst>
          </pc:spChg>
          <pc:spChg chg="mod">
            <ac:chgData name="Graf Stefan" userId="b9c50a31-b473-467f-954a-3aa6828cc6aa" providerId="ADAL" clId="{D8DDEA54-AF9B-4D82-82D7-A9B77965DC2E}" dt="2022-03-28T16:41:31.509" v="153"/>
            <ac:spMkLst>
              <pc:docMk/>
              <pc:sldMasterMk cId="0" sldId="2147483689"/>
              <pc:sldLayoutMk cId="1687911537" sldId="2147483932"/>
              <ac:spMk id="43" creationId="{00000000-0000-0000-0000-000000000000}"/>
            </ac:spMkLst>
          </pc:spChg>
        </pc:sldLayoutChg>
        <pc:sldLayoutChg chg="addSp delSp modSp mod">
          <pc:chgData name="Graf Stefan" userId="b9c50a31-b473-467f-954a-3aa6828cc6aa" providerId="ADAL" clId="{D8DDEA54-AF9B-4D82-82D7-A9B77965DC2E}" dt="2022-03-28T16:53:32.559" v="228" actId="242"/>
          <pc:sldLayoutMkLst>
            <pc:docMk/>
            <pc:sldMasterMk cId="0" sldId="2147483689"/>
            <pc:sldLayoutMk cId="2254770965" sldId="2147483933"/>
          </pc:sldLayoutMkLst>
          <pc:spChg chg="del">
            <ac:chgData name="Graf Stefan" userId="b9c50a31-b473-467f-954a-3aa6828cc6aa" providerId="ADAL" clId="{D8DDEA54-AF9B-4D82-82D7-A9B77965DC2E}" dt="2022-03-28T16:41:58.439" v="160" actId="478"/>
            <ac:spMkLst>
              <pc:docMk/>
              <pc:sldMasterMk cId="0" sldId="2147483689"/>
              <pc:sldLayoutMk cId="2254770965" sldId="2147483933"/>
              <ac:spMk id="3" creationId="{00000000-0000-0000-0000-000000000000}"/>
            </ac:spMkLst>
          </pc:spChg>
          <pc:spChg chg="mod">
            <ac:chgData name="Graf Stefan" userId="b9c50a31-b473-467f-954a-3aa6828cc6aa" providerId="ADAL" clId="{D8DDEA54-AF9B-4D82-82D7-A9B77965DC2E}" dt="2022-03-28T16:37:46.505" v="28"/>
            <ac:spMkLst>
              <pc:docMk/>
              <pc:sldMasterMk cId="0" sldId="2147483689"/>
              <pc:sldLayoutMk cId="2254770965" sldId="2147483933"/>
              <ac:spMk id="21" creationId="{00000000-0000-0000-0000-000000000000}"/>
            </ac:spMkLst>
          </pc:spChg>
          <pc:spChg chg="add mod">
            <ac:chgData name="Graf Stefan" userId="b9c50a31-b473-467f-954a-3aa6828cc6aa" providerId="ADAL" clId="{D8DDEA54-AF9B-4D82-82D7-A9B77965DC2E}" dt="2022-03-28T16:53:32.559" v="228" actId="242"/>
            <ac:spMkLst>
              <pc:docMk/>
              <pc:sldMasterMk cId="0" sldId="2147483689"/>
              <pc:sldLayoutMk cId="2254770965" sldId="2147483933"/>
              <ac:spMk id="32" creationId="{91484661-5B2D-478E-B792-DFFFE341D5AA}"/>
            </ac:spMkLst>
          </pc:spChg>
          <pc:spChg chg="add mod">
            <ac:chgData name="Graf Stefan" userId="b9c50a31-b473-467f-954a-3aa6828cc6aa" providerId="ADAL" clId="{D8DDEA54-AF9B-4D82-82D7-A9B77965DC2E}" dt="2022-03-28T16:43:09.813" v="187"/>
            <ac:spMkLst>
              <pc:docMk/>
              <pc:sldMasterMk cId="0" sldId="2147483689"/>
              <pc:sldLayoutMk cId="2254770965" sldId="2147483933"/>
              <ac:spMk id="33" creationId="{4B84121F-4393-4ACD-A652-9DC10E2E870D}"/>
            </ac:spMkLst>
          </pc:spChg>
          <pc:spChg chg="mod">
            <ac:chgData name="Graf Stefan" userId="b9c50a31-b473-467f-954a-3aa6828cc6aa" providerId="ADAL" clId="{D8DDEA54-AF9B-4D82-82D7-A9B77965DC2E}" dt="2022-03-28T16:41:28.258" v="152"/>
            <ac:spMkLst>
              <pc:docMk/>
              <pc:sldMasterMk cId="0" sldId="2147483689"/>
              <pc:sldLayoutMk cId="2254770965" sldId="2147483933"/>
              <ac:spMk id="43" creationId="{00000000-0000-0000-0000-000000000000}"/>
            </ac:spMkLst>
          </pc:spChg>
        </pc:sldLayoutChg>
        <pc:sldLayoutChg chg="addSp delSp modSp mod">
          <pc:chgData name="Graf Stefan" userId="b9c50a31-b473-467f-954a-3aa6828cc6aa" providerId="ADAL" clId="{D8DDEA54-AF9B-4D82-82D7-A9B77965DC2E}" dt="2022-03-28T16:53:28.404" v="227" actId="242"/>
          <pc:sldLayoutMkLst>
            <pc:docMk/>
            <pc:sldMasterMk cId="0" sldId="2147483689"/>
            <pc:sldLayoutMk cId="2112636866" sldId="2147483934"/>
          </pc:sldLayoutMkLst>
          <pc:spChg chg="del">
            <ac:chgData name="Graf Stefan" userId="b9c50a31-b473-467f-954a-3aa6828cc6aa" providerId="ADAL" clId="{D8DDEA54-AF9B-4D82-82D7-A9B77965DC2E}" dt="2022-03-28T16:41:56.939" v="159" actId="478"/>
            <ac:spMkLst>
              <pc:docMk/>
              <pc:sldMasterMk cId="0" sldId="2147483689"/>
              <pc:sldLayoutMk cId="2112636866" sldId="2147483934"/>
              <ac:spMk id="3" creationId="{00000000-0000-0000-0000-000000000000}"/>
            </ac:spMkLst>
          </pc:spChg>
          <pc:spChg chg="mod">
            <ac:chgData name="Graf Stefan" userId="b9c50a31-b473-467f-954a-3aa6828cc6aa" providerId="ADAL" clId="{D8DDEA54-AF9B-4D82-82D7-A9B77965DC2E}" dt="2022-03-28T16:37:43.468" v="27"/>
            <ac:spMkLst>
              <pc:docMk/>
              <pc:sldMasterMk cId="0" sldId="2147483689"/>
              <pc:sldLayoutMk cId="2112636866" sldId="2147483934"/>
              <ac:spMk id="21" creationId="{00000000-0000-0000-0000-000000000000}"/>
            </ac:spMkLst>
          </pc:spChg>
          <pc:spChg chg="add mod">
            <ac:chgData name="Graf Stefan" userId="b9c50a31-b473-467f-954a-3aa6828cc6aa" providerId="ADAL" clId="{D8DDEA54-AF9B-4D82-82D7-A9B77965DC2E}" dt="2022-03-28T16:53:28.404" v="227" actId="242"/>
            <ac:spMkLst>
              <pc:docMk/>
              <pc:sldMasterMk cId="0" sldId="2147483689"/>
              <pc:sldLayoutMk cId="2112636866" sldId="2147483934"/>
              <ac:spMk id="32" creationId="{288C39EB-66CA-4AFA-9241-F877D84C58D7}"/>
            </ac:spMkLst>
          </pc:spChg>
          <pc:spChg chg="add mod">
            <ac:chgData name="Graf Stefan" userId="b9c50a31-b473-467f-954a-3aa6828cc6aa" providerId="ADAL" clId="{D8DDEA54-AF9B-4D82-82D7-A9B77965DC2E}" dt="2022-03-28T16:43:08.899" v="186"/>
            <ac:spMkLst>
              <pc:docMk/>
              <pc:sldMasterMk cId="0" sldId="2147483689"/>
              <pc:sldLayoutMk cId="2112636866" sldId="2147483934"/>
              <ac:spMk id="33" creationId="{C3794EEF-23DF-4FAC-8161-4EEBD8E6CF87}"/>
            </ac:spMkLst>
          </pc:spChg>
          <pc:spChg chg="mod">
            <ac:chgData name="Graf Stefan" userId="b9c50a31-b473-467f-954a-3aa6828cc6aa" providerId="ADAL" clId="{D8DDEA54-AF9B-4D82-82D7-A9B77965DC2E}" dt="2022-03-28T16:41:25.216" v="151"/>
            <ac:spMkLst>
              <pc:docMk/>
              <pc:sldMasterMk cId="0" sldId="2147483689"/>
              <pc:sldLayoutMk cId="2112636866" sldId="2147483934"/>
              <ac:spMk id="43" creationId="{00000000-0000-0000-0000-000000000000}"/>
            </ac:spMkLst>
          </pc:spChg>
        </pc:sldLayoutChg>
        <pc:sldLayoutChg chg="addSp delSp modSp mod">
          <pc:chgData name="Graf Stefan" userId="b9c50a31-b473-467f-954a-3aa6828cc6aa" providerId="ADAL" clId="{D8DDEA54-AF9B-4D82-82D7-A9B77965DC2E}" dt="2022-03-28T16:53:24.768" v="226" actId="242"/>
          <pc:sldLayoutMkLst>
            <pc:docMk/>
            <pc:sldMasterMk cId="0" sldId="2147483689"/>
            <pc:sldLayoutMk cId="931751077" sldId="2147483935"/>
          </pc:sldLayoutMkLst>
          <pc:spChg chg="del mod">
            <ac:chgData name="Graf Stefan" userId="b9c50a31-b473-467f-954a-3aa6828cc6aa" providerId="ADAL" clId="{D8DDEA54-AF9B-4D82-82D7-A9B77965DC2E}" dt="2022-03-28T16:42:31.468" v="165" actId="21"/>
            <ac:spMkLst>
              <pc:docMk/>
              <pc:sldMasterMk cId="0" sldId="2147483689"/>
              <pc:sldLayoutMk cId="931751077" sldId="2147483935"/>
              <ac:spMk id="3" creationId="{00000000-0000-0000-0000-000000000000}"/>
            </ac:spMkLst>
          </pc:spChg>
          <pc:spChg chg="mod">
            <ac:chgData name="Graf Stefan" userId="b9c50a31-b473-467f-954a-3aa6828cc6aa" providerId="ADAL" clId="{D8DDEA54-AF9B-4D82-82D7-A9B77965DC2E}" dt="2022-03-28T16:37:40.085" v="26"/>
            <ac:spMkLst>
              <pc:docMk/>
              <pc:sldMasterMk cId="0" sldId="2147483689"/>
              <pc:sldLayoutMk cId="931751077" sldId="2147483935"/>
              <ac:spMk id="21" creationId="{00000000-0000-0000-0000-000000000000}"/>
            </ac:spMkLst>
          </pc:spChg>
          <pc:spChg chg="add mod">
            <ac:chgData name="Graf Stefan" userId="b9c50a31-b473-467f-954a-3aa6828cc6aa" providerId="ADAL" clId="{D8DDEA54-AF9B-4D82-82D7-A9B77965DC2E}" dt="2022-03-28T16:53:24.768" v="226" actId="242"/>
            <ac:spMkLst>
              <pc:docMk/>
              <pc:sldMasterMk cId="0" sldId="2147483689"/>
              <pc:sldLayoutMk cId="931751077" sldId="2147483935"/>
              <ac:spMk id="32" creationId="{BE0F2820-1433-47BF-8B16-A5412B944B34}"/>
            </ac:spMkLst>
          </pc:spChg>
          <pc:spChg chg="add mod">
            <ac:chgData name="Graf Stefan" userId="b9c50a31-b473-467f-954a-3aa6828cc6aa" providerId="ADAL" clId="{D8DDEA54-AF9B-4D82-82D7-A9B77965DC2E}" dt="2022-03-28T16:43:07.833" v="185"/>
            <ac:spMkLst>
              <pc:docMk/>
              <pc:sldMasterMk cId="0" sldId="2147483689"/>
              <pc:sldLayoutMk cId="931751077" sldId="2147483935"/>
              <ac:spMk id="33" creationId="{CAF7049F-FBE4-433D-97CA-3CFD0DCAFAE2}"/>
            </ac:spMkLst>
          </pc:spChg>
          <pc:spChg chg="mod">
            <ac:chgData name="Graf Stefan" userId="b9c50a31-b473-467f-954a-3aa6828cc6aa" providerId="ADAL" clId="{D8DDEA54-AF9B-4D82-82D7-A9B77965DC2E}" dt="2022-03-28T16:41:22.403" v="150"/>
            <ac:spMkLst>
              <pc:docMk/>
              <pc:sldMasterMk cId="0" sldId="2147483689"/>
              <pc:sldLayoutMk cId="931751077" sldId="2147483935"/>
              <ac:spMk id="43" creationId="{00000000-0000-0000-0000-000000000000}"/>
            </ac:spMkLst>
          </pc:spChg>
        </pc:sldLayoutChg>
        <pc:sldLayoutChg chg="addSp delSp modSp mod">
          <pc:chgData name="Graf Stefan" userId="b9c50a31-b473-467f-954a-3aa6828cc6aa" providerId="ADAL" clId="{D8DDEA54-AF9B-4D82-82D7-A9B77965DC2E}" dt="2022-03-28T16:53:12.604" v="223" actId="242"/>
          <pc:sldLayoutMkLst>
            <pc:docMk/>
            <pc:sldMasterMk cId="0" sldId="2147483689"/>
            <pc:sldLayoutMk cId="1791171884" sldId="2147483936"/>
          </pc:sldLayoutMkLst>
          <pc:spChg chg="del">
            <ac:chgData name="Graf Stefan" userId="b9c50a31-b473-467f-954a-3aa6828cc6aa" providerId="ADAL" clId="{D8DDEA54-AF9B-4D82-82D7-A9B77965DC2E}" dt="2022-03-28T16:41:50.893" v="157" actId="478"/>
            <ac:spMkLst>
              <pc:docMk/>
              <pc:sldMasterMk cId="0" sldId="2147483689"/>
              <pc:sldLayoutMk cId="1791171884" sldId="2147483936"/>
              <ac:spMk id="3" creationId="{00000000-0000-0000-0000-000000000000}"/>
            </ac:spMkLst>
          </pc:spChg>
          <pc:spChg chg="mod">
            <ac:chgData name="Graf Stefan" userId="b9c50a31-b473-467f-954a-3aa6828cc6aa" providerId="ADAL" clId="{D8DDEA54-AF9B-4D82-82D7-A9B77965DC2E}" dt="2022-03-28T16:37:33.524" v="24"/>
            <ac:spMkLst>
              <pc:docMk/>
              <pc:sldMasterMk cId="0" sldId="2147483689"/>
              <pc:sldLayoutMk cId="1791171884" sldId="2147483936"/>
              <ac:spMk id="21" creationId="{00000000-0000-0000-0000-000000000000}"/>
            </ac:spMkLst>
          </pc:spChg>
          <pc:spChg chg="add mod">
            <ac:chgData name="Graf Stefan" userId="b9c50a31-b473-467f-954a-3aa6828cc6aa" providerId="ADAL" clId="{D8DDEA54-AF9B-4D82-82D7-A9B77965DC2E}" dt="2022-03-28T16:53:12.604" v="223" actId="242"/>
            <ac:spMkLst>
              <pc:docMk/>
              <pc:sldMasterMk cId="0" sldId="2147483689"/>
              <pc:sldLayoutMk cId="1791171884" sldId="2147483936"/>
              <ac:spMk id="32" creationId="{27169527-2ED7-4FC8-99AF-BC22B0BE0AB4}"/>
            </ac:spMkLst>
          </pc:spChg>
          <pc:spChg chg="add mod">
            <ac:chgData name="Graf Stefan" userId="b9c50a31-b473-467f-954a-3aa6828cc6aa" providerId="ADAL" clId="{D8DDEA54-AF9B-4D82-82D7-A9B77965DC2E}" dt="2022-03-28T16:43:05.477" v="183"/>
            <ac:spMkLst>
              <pc:docMk/>
              <pc:sldMasterMk cId="0" sldId="2147483689"/>
              <pc:sldLayoutMk cId="1791171884" sldId="2147483936"/>
              <ac:spMk id="33" creationId="{E792841F-B95A-48E6-9991-82AC5D53DD58}"/>
            </ac:spMkLst>
          </pc:spChg>
          <pc:spChg chg="mod">
            <ac:chgData name="Graf Stefan" userId="b9c50a31-b473-467f-954a-3aa6828cc6aa" providerId="ADAL" clId="{D8DDEA54-AF9B-4D82-82D7-A9B77965DC2E}" dt="2022-03-28T16:41:16.691" v="148"/>
            <ac:spMkLst>
              <pc:docMk/>
              <pc:sldMasterMk cId="0" sldId="2147483689"/>
              <pc:sldLayoutMk cId="1791171884" sldId="2147483936"/>
              <ac:spMk id="43" creationId="{00000000-0000-0000-0000-000000000000}"/>
            </ac:spMkLst>
          </pc:spChg>
        </pc:sldLayoutChg>
        <pc:sldLayoutChg chg="addSp delSp modSp mod">
          <pc:chgData name="Graf Stefan" userId="b9c50a31-b473-467f-954a-3aa6828cc6aa" providerId="ADAL" clId="{D8DDEA54-AF9B-4D82-82D7-A9B77965DC2E}" dt="2022-03-28T16:42:56.147" v="181" actId="478"/>
          <pc:sldLayoutMkLst>
            <pc:docMk/>
            <pc:sldMasterMk cId="0" sldId="2147483689"/>
            <pc:sldLayoutMk cId="287460738" sldId="2147483937"/>
          </pc:sldLayoutMkLst>
          <pc:spChg chg="mod">
            <ac:chgData name="Graf Stefan" userId="b9c50a31-b473-467f-954a-3aa6828cc6aa" providerId="ADAL" clId="{D8DDEA54-AF9B-4D82-82D7-A9B77965DC2E}" dt="2022-03-28T16:42:52.571" v="180" actId="14100"/>
            <ac:spMkLst>
              <pc:docMk/>
              <pc:sldMasterMk cId="0" sldId="2147483689"/>
              <pc:sldLayoutMk cId="287460738" sldId="2147483937"/>
              <ac:spMk id="3" creationId="{00000000-0000-0000-0000-000000000000}"/>
            </ac:spMkLst>
          </pc:spChg>
          <pc:spChg chg="mod">
            <ac:chgData name="Graf Stefan" userId="b9c50a31-b473-467f-954a-3aa6828cc6aa" providerId="ADAL" clId="{D8DDEA54-AF9B-4D82-82D7-A9B77965DC2E}" dt="2022-03-28T16:41:00.707" v="146" actId="20577"/>
            <ac:spMkLst>
              <pc:docMk/>
              <pc:sldMasterMk cId="0" sldId="2147483689"/>
              <pc:sldLayoutMk cId="287460738" sldId="2147483937"/>
              <ac:spMk id="21" creationId="{00000000-0000-0000-0000-000000000000}"/>
            </ac:spMkLst>
          </pc:spChg>
          <pc:spChg chg="add mod">
            <ac:chgData name="Graf Stefan" userId="b9c50a31-b473-467f-954a-3aa6828cc6aa" providerId="ADAL" clId="{D8DDEA54-AF9B-4D82-82D7-A9B77965DC2E}" dt="2022-03-28T16:42:46.921" v="178" actId="1037"/>
            <ac:spMkLst>
              <pc:docMk/>
              <pc:sldMasterMk cId="0" sldId="2147483689"/>
              <pc:sldLayoutMk cId="287460738" sldId="2147483937"/>
              <ac:spMk id="31" creationId="{05BF7982-5A4F-4BF8-91F6-67BBEBBA1361}"/>
            </ac:spMkLst>
          </pc:spChg>
          <pc:spChg chg="add del mod">
            <ac:chgData name="Graf Stefan" userId="b9c50a31-b473-467f-954a-3aa6828cc6aa" providerId="ADAL" clId="{D8DDEA54-AF9B-4D82-82D7-A9B77965DC2E}" dt="2022-03-28T16:42:56.147" v="181" actId="478"/>
            <ac:spMkLst>
              <pc:docMk/>
              <pc:sldMasterMk cId="0" sldId="2147483689"/>
              <pc:sldLayoutMk cId="287460738" sldId="2147483937"/>
              <ac:spMk id="32" creationId="{D1093258-9E0A-4354-BD57-A28555FEF594}"/>
            </ac:spMkLst>
          </pc:spChg>
          <pc:spChg chg="mod">
            <ac:chgData name="Graf Stefan" userId="b9c50a31-b473-467f-954a-3aa6828cc6aa" providerId="ADAL" clId="{D8DDEA54-AF9B-4D82-82D7-A9B77965DC2E}" dt="2022-03-28T16:40:57.400" v="145" actId="20577"/>
            <ac:spMkLst>
              <pc:docMk/>
              <pc:sldMasterMk cId="0" sldId="2147483689"/>
              <pc:sldLayoutMk cId="287460738" sldId="2147483937"/>
              <ac:spMk id="43" creationId="{00000000-0000-0000-0000-000000000000}"/>
            </ac:spMkLst>
          </pc:spChg>
        </pc:sldLayoutChg>
        <pc:sldLayoutChg chg="addSp modSp mod ord">
          <pc:chgData name="Graf Stefan" userId="b9c50a31-b473-467f-954a-3aa6828cc6aa" providerId="ADAL" clId="{D8DDEA54-AF9B-4D82-82D7-A9B77965DC2E}" dt="2022-03-28T16:53:16.163" v="224" actId="242"/>
          <pc:sldLayoutMkLst>
            <pc:docMk/>
            <pc:sldMasterMk cId="0" sldId="2147483689"/>
            <pc:sldLayoutMk cId="4187939370" sldId="2147483938"/>
          </pc:sldLayoutMkLst>
          <pc:spChg chg="mod">
            <ac:chgData name="Graf Stefan" userId="b9c50a31-b473-467f-954a-3aa6828cc6aa" providerId="ADAL" clId="{D8DDEA54-AF9B-4D82-82D7-A9B77965DC2E}" dt="2022-03-28T16:53:16.163" v="224" actId="242"/>
            <ac:spMkLst>
              <pc:docMk/>
              <pc:sldMasterMk cId="0" sldId="2147483689"/>
              <pc:sldLayoutMk cId="4187939370" sldId="2147483938"/>
              <ac:spMk id="3" creationId="{00000000-0000-0000-0000-000000000000}"/>
            </ac:spMkLst>
          </pc:spChg>
          <pc:picChg chg="add mod">
            <ac:chgData name="Graf Stefan" userId="b9c50a31-b473-467f-954a-3aa6828cc6aa" providerId="ADAL" clId="{D8DDEA54-AF9B-4D82-82D7-A9B77965DC2E}" dt="2022-03-28T16:46:13.543" v="208" actId="1038"/>
            <ac:picMkLst>
              <pc:docMk/>
              <pc:sldMasterMk cId="0" sldId="2147483689"/>
              <pc:sldLayoutMk cId="4187939370" sldId="2147483938"/>
              <ac:picMk id="2" creationId="{3F257E7F-13C8-42F8-A9DF-2BFFDE3F4006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>
            <a:extLst>
              <a:ext uri="{FF2B5EF4-FFF2-40B4-BE49-F238E27FC236}">
                <a16:creationId xmlns:a16="http://schemas.microsoft.com/office/drawing/2014/main" id="{8A1BC401-6ADD-4D8F-8991-6D31FDD1BB1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82AA4A2-4A86-4E7F-836C-1AA23B5B56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C0091774-3071-4068-9AE4-E7FC91FF5253}" type="datetimeFigureOut">
              <a:rPr lang="de-DE" altLang="de-DE"/>
              <a:pPr>
                <a:defRPr/>
              </a:pPr>
              <a:t>03.04.2022</a:t>
            </a:fld>
            <a:endParaRPr lang="de-DE" alt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7239AE4-A52C-4DC8-9046-6566A934448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613D373-0E70-4D93-86BF-4681292827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F6B528D-A35D-4FD9-A0BA-B1878DEEC6B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>
            <a:extLst>
              <a:ext uri="{FF2B5EF4-FFF2-40B4-BE49-F238E27FC236}">
                <a16:creationId xmlns:a16="http://schemas.microsoft.com/office/drawing/2014/main" id="{393D0BFB-C7C9-4C7B-B0FD-7100589880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3F906D1-204D-4A17-9FCB-59C99769EA8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D807FBE7-FDF9-4ECE-9B22-30C966FD14FE}" type="datetimeFigureOut">
              <a:rPr lang="de-DE" altLang="de-DE"/>
              <a:pPr>
                <a:defRPr/>
              </a:pPr>
              <a:t>03.04.2022</a:t>
            </a:fld>
            <a:endParaRPr lang="de-DE" altLang="de-DE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07F9CD75-32DD-4E4C-894F-91186E62414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2CBA3305-7E64-4353-B0D2-6AA3DC155B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 noProof="0"/>
              <a:t>Mastertextformat bearbeiten</a:t>
            </a:r>
          </a:p>
          <a:p>
            <a:pPr lvl="1"/>
            <a:r>
              <a:rPr lang="de-CH" altLang="de-DE" noProof="0"/>
              <a:t>Zweite Ebene</a:t>
            </a:r>
          </a:p>
          <a:p>
            <a:pPr lvl="2"/>
            <a:r>
              <a:rPr lang="de-CH" altLang="de-DE" noProof="0"/>
              <a:t>Dritte Ebene</a:t>
            </a:r>
          </a:p>
          <a:p>
            <a:pPr lvl="3"/>
            <a:r>
              <a:rPr lang="de-CH" altLang="de-DE" noProof="0"/>
              <a:t>Vierte Ebene</a:t>
            </a:r>
          </a:p>
          <a:p>
            <a:pPr lvl="4"/>
            <a:r>
              <a:rPr lang="de-CH" altLang="de-DE" noProof="0"/>
              <a:t>Fünfte Ebene</a:t>
            </a:r>
            <a:endParaRPr lang="de-DE" altLang="de-DE" noProof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F6AE09F-7661-4093-B41D-E75979CF3FF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3B5D2FA-5AD0-4AA3-A5FC-2E8EAAC036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056A09F-16D9-4607-8AF0-9AA641889E9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_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 descr="Projektname"/>
          <p:cNvSpPr>
            <a:spLocks noGrp="1"/>
          </p:cNvSpPr>
          <p:nvPr>
            <p:ph type="body" sz="quarter" idx="29" hasCustomPrompt="1"/>
          </p:nvPr>
        </p:nvSpPr>
        <p:spPr>
          <a:xfrm>
            <a:off x="1907703" y="116632"/>
            <a:ext cx="3816201" cy="4539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000" kern="1200" dirty="0" smtClean="0">
                <a:solidFill>
                  <a:schemeClr val="accent4">
                    <a:lumMod val="50000"/>
                  </a:schemeClr>
                </a:solidFill>
                <a:latin typeface="Avenir LT Std 45 Book" panose="020B0502020203020204" pitchFamily="34" charset="0"/>
                <a:ea typeface="+mj-ea"/>
                <a:cs typeface="+mj-cs"/>
              </a:defRPr>
            </a:lvl1pPr>
            <a:lvl2pPr marL="4572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CH" sz="2800" kern="120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de-DE" dirty="0"/>
              <a:t>Projektname eingeben</a:t>
            </a:r>
          </a:p>
        </p:txBody>
      </p:sp>
      <p:sp>
        <p:nvSpPr>
          <p:cNvPr id="35" name="Textplatzhalter 9"/>
          <p:cNvSpPr>
            <a:spLocks noGrp="1"/>
          </p:cNvSpPr>
          <p:nvPr>
            <p:ph type="body" sz="quarter" idx="32" hasCustomPrompt="1"/>
          </p:nvPr>
        </p:nvSpPr>
        <p:spPr>
          <a:xfrm>
            <a:off x="5724128" y="2071032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Aktivität 1 eingeben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33" hasCustomPrompt="1"/>
          </p:nvPr>
        </p:nvSpPr>
        <p:spPr>
          <a:xfrm>
            <a:off x="179513" y="1772816"/>
            <a:ext cx="1584176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de-DE" dirty="0"/>
              <a:t>Name,  Vorname Projektleiter</a:t>
            </a:r>
          </a:p>
        </p:txBody>
      </p:sp>
      <p:sp>
        <p:nvSpPr>
          <p:cNvPr id="38" name="Textplatzhalter 17"/>
          <p:cNvSpPr>
            <a:spLocks noGrp="1"/>
          </p:cNvSpPr>
          <p:nvPr>
            <p:ph type="body" sz="quarter" idx="34" hasCustomPrompt="1"/>
          </p:nvPr>
        </p:nvSpPr>
        <p:spPr>
          <a:xfrm>
            <a:off x="179513" y="2636169"/>
            <a:ext cx="1584176" cy="2088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de-DE" dirty="0"/>
              <a:t>Teammitglieder und Funktion</a:t>
            </a:r>
          </a:p>
        </p:txBody>
      </p:sp>
      <p:sp>
        <p:nvSpPr>
          <p:cNvPr id="39" name="Textplatzhalter 17"/>
          <p:cNvSpPr>
            <a:spLocks noGrp="1"/>
          </p:cNvSpPr>
          <p:nvPr>
            <p:ph type="body" sz="quarter" idx="35" hasCustomPrompt="1"/>
          </p:nvPr>
        </p:nvSpPr>
        <p:spPr>
          <a:xfrm>
            <a:off x="179512" y="5157192"/>
            <a:ext cx="1584176" cy="4539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de-DE" dirty="0"/>
              <a:t>Name, Vorname Auftraggeber</a:t>
            </a:r>
          </a:p>
        </p:txBody>
      </p:sp>
      <p:sp>
        <p:nvSpPr>
          <p:cNvPr id="40" name="Textplatzhalter 17"/>
          <p:cNvSpPr>
            <a:spLocks noGrp="1"/>
          </p:cNvSpPr>
          <p:nvPr>
            <p:ph type="body" sz="quarter" idx="36" hasCustomPrompt="1"/>
          </p:nvPr>
        </p:nvSpPr>
        <p:spPr>
          <a:xfrm>
            <a:off x="179513" y="6021288"/>
            <a:ext cx="1584176" cy="5986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de-DE" dirty="0"/>
              <a:t>Geschätzte Umsetzungskosten</a:t>
            </a: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37" hasCustomPrompt="1"/>
          </p:nvPr>
        </p:nvSpPr>
        <p:spPr>
          <a:xfrm>
            <a:off x="179513" y="635075"/>
            <a:ext cx="1584175" cy="34565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100">
                <a:latin typeface="Avenir LT Std 45 Book" panose="020B0502020203020204" pitchFamily="34" charset="0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de-DE" dirty="0"/>
              <a:t>Projektart</a:t>
            </a:r>
          </a:p>
        </p:txBody>
      </p:sp>
      <p:sp>
        <p:nvSpPr>
          <p:cNvPr id="43" name="Textplatzhalter 20"/>
          <p:cNvSpPr>
            <a:spLocks noGrp="1"/>
          </p:cNvSpPr>
          <p:nvPr>
            <p:ph type="body" sz="quarter" idx="38" hasCustomPrompt="1"/>
          </p:nvPr>
        </p:nvSpPr>
        <p:spPr>
          <a:xfrm>
            <a:off x="179513" y="1052017"/>
            <a:ext cx="1584175" cy="36004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latin typeface="Avenir LT Std 35 Light" panose="020B0402020203020204" pitchFamily="34" charset="0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de-DE" dirty="0"/>
              <a:t>Projektklasse</a:t>
            </a:r>
          </a:p>
        </p:txBody>
      </p:sp>
      <p:sp>
        <p:nvSpPr>
          <p:cNvPr id="15" name="Textplatzhalter 9"/>
          <p:cNvSpPr>
            <a:spLocks noGrp="1"/>
          </p:cNvSpPr>
          <p:nvPr>
            <p:ph type="body" sz="quarter" idx="41" hasCustomPrompt="1"/>
          </p:nvPr>
        </p:nvSpPr>
        <p:spPr>
          <a:xfrm>
            <a:off x="2038247" y="1124744"/>
            <a:ext cx="3312368" cy="1619795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438150" indent="-171450">
              <a:buFont typeface="Arial" panose="020B0604020202020204" pitchFamily="34" charset="0"/>
              <a:buChar char="•"/>
              <a:defRPr lang="de-DE" sz="1000" kern="1200" dirty="0" smtClean="0">
                <a:solidFill>
                  <a:schemeClr val="tx1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Beschreibung der Ausgangslage</a:t>
            </a:r>
          </a:p>
          <a:p>
            <a:pPr marL="358775" lvl="1" indent="-920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dirty="0"/>
              <a:t>Zweite Ebene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42" hasCustomPrompt="1"/>
          </p:nvPr>
        </p:nvSpPr>
        <p:spPr>
          <a:xfrm>
            <a:off x="2015716" y="3033341"/>
            <a:ext cx="3312368" cy="1619795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Beschreibungen der Anforderungen oder Problemstellung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7" name="Textplatzhalter 9"/>
          <p:cNvSpPr>
            <a:spLocks noGrp="1"/>
          </p:cNvSpPr>
          <p:nvPr>
            <p:ph type="body" sz="quarter" idx="43" hasCustomPrompt="1"/>
          </p:nvPr>
        </p:nvSpPr>
        <p:spPr>
          <a:xfrm>
            <a:off x="2010913" y="4977557"/>
            <a:ext cx="3312368" cy="1619795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Beschreibung der Lösung / Produkt resp. der angestrebten Soll Situation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9" name="Textplatzhalter 9"/>
          <p:cNvSpPr>
            <a:spLocks noGrp="1"/>
          </p:cNvSpPr>
          <p:nvPr>
            <p:ph type="body" sz="quarter" idx="44" hasCustomPrompt="1"/>
          </p:nvPr>
        </p:nvSpPr>
        <p:spPr>
          <a:xfrm>
            <a:off x="5724128" y="2276872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Aktivität 2 eingeben</a:t>
            </a:r>
          </a:p>
        </p:txBody>
      </p:sp>
      <p:sp>
        <p:nvSpPr>
          <p:cNvPr id="20" name="Textplatzhalter 9"/>
          <p:cNvSpPr>
            <a:spLocks noGrp="1"/>
          </p:cNvSpPr>
          <p:nvPr>
            <p:ph type="body" sz="quarter" idx="45" hasCustomPrompt="1"/>
          </p:nvPr>
        </p:nvSpPr>
        <p:spPr>
          <a:xfrm>
            <a:off x="5724128" y="2456545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Aktivität 3 eingeben</a:t>
            </a:r>
          </a:p>
        </p:txBody>
      </p:sp>
      <p:sp>
        <p:nvSpPr>
          <p:cNvPr id="22" name="Textplatzhalter 9"/>
          <p:cNvSpPr>
            <a:spLocks noGrp="1"/>
          </p:cNvSpPr>
          <p:nvPr>
            <p:ph type="body" sz="quarter" idx="46" hasCustomPrompt="1"/>
          </p:nvPr>
        </p:nvSpPr>
        <p:spPr>
          <a:xfrm>
            <a:off x="5724128" y="2654560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Aktivität 4 eingeben</a:t>
            </a:r>
          </a:p>
        </p:txBody>
      </p:sp>
      <p:sp>
        <p:nvSpPr>
          <p:cNvPr id="23" name="Textplatzhalter 9"/>
          <p:cNvSpPr>
            <a:spLocks noGrp="1"/>
          </p:cNvSpPr>
          <p:nvPr>
            <p:ph type="body" sz="quarter" idx="47" hasCustomPrompt="1"/>
          </p:nvPr>
        </p:nvSpPr>
        <p:spPr>
          <a:xfrm>
            <a:off x="5724128" y="2852936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Aktivität 5 eingeben</a:t>
            </a:r>
          </a:p>
        </p:txBody>
      </p:sp>
      <p:sp>
        <p:nvSpPr>
          <p:cNvPr id="24" name="Textplatzhalter 9"/>
          <p:cNvSpPr>
            <a:spLocks noGrp="1"/>
          </p:cNvSpPr>
          <p:nvPr>
            <p:ph type="body" sz="quarter" idx="48" hasCustomPrompt="1"/>
          </p:nvPr>
        </p:nvSpPr>
        <p:spPr>
          <a:xfrm>
            <a:off x="5724128" y="3050951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Aktivität 6 eingeben</a:t>
            </a:r>
          </a:p>
        </p:txBody>
      </p:sp>
      <p:sp>
        <p:nvSpPr>
          <p:cNvPr id="25" name="Textplatzhalter 9"/>
          <p:cNvSpPr>
            <a:spLocks noGrp="1"/>
          </p:cNvSpPr>
          <p:nvPr>
            <p:ph type="body" sz="quarter" idx="49" hasCustomPrompt="1"/>
          </p:nvPr>
        </p:nvSpPr>
        <p:spPr>
          <a:xfrm>
            <a:off x="5724128" y="3249327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Aktivität 7 eingeben</a:t>
            </a:r>
          </a:p>
        </p:txBody>
      </p:sp>
      <p:sp>
        <p:nvSpPr>
          <p:cNvPr id="26" name="Textplatzhalter 9"/>
          <p:cNvSpPr>
            <a:spLocks noGrp="1"/>
          </p:cNvSpPr>
          <p:nvPr>
            <p:ph type="body" sz="quarter" idx="50" hasCustomPrompt="1"/>
          </p:nvPr>
        </p:nvSpPr>
        <p:spPr>
          <a:xfrm>
            <a:off x="6228184" y="1134105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Startdatum Projekt eingeben</a:t>
            </a:r>
          </a:p>
        </p:txBody>
      </p:sp>
      <p:sp>
        <p:nvSpPr>
          <p:cNvPr id="27" name="Textplatzhalter 9"/>
          <p:cNvSpPr>
            <a:spLocks noGrp="1"/>
          </p:cNvSpPr>
          <p:nvPr>
            <p:ph type="body" sz="quarter" idx="51" hasCustomPrompt="1"/>
          </p:nvPr>
        </p:nvSpPr>
        <p:spPr>
          <a:xfrm>
            <a:off x="6228184" y="1394054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Enddatum Projekt eingeben</a:t>
            </a:r>
          </a:p>
        </p:txBody>
      </p:sp>
      <p:sp>
        <p:nvSpPr>
          <p:cNvPr id="28" name="Textplatzhalter 9"/>
          <p:cNvSpPr>
            <a:spLocks noGrp="1"/>
          </p:cNvSpPr>
          <p:nvPr>
            <p:ph type="body" sz="quarter" idx="52" hasCustomPrompt="1"/>
          </p:nvPr>
        </p:nvSpPr>
        <p:spPr>
          <a:xfrm>
            <a:off x="7596336" y="1771743"/>
            <a:ext cx="1224136" cy="155526"/>
          </a:xfrm>
          <a:prstGeom prst="rect">
            <a:avLst/>
          </a:prstGeom>
        </p:spPr>
        <p:txBody>
          <a:bodyPr lIns="0" rIns="0"/>
          <a:lstStyle>
            <a:lvl1pPr marL="0" indent="0" algn="l">
              <a:spcBef>
                <a:spcPts val="0"/>
              </a:spcBef>
              <a:buFont typeface="+mj-lt"/>
              <a:buNone/>
              <a:defRPr sz="6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Zeitskala (KW, Monat, Quartal)</a:t>
            </a:r>
          </a:p>
        </p:txBody>
      </p:sp>
      <p:sp>
        <p:nvSpPr>
          <p:cNvPr id="29" name="Textplatzhalter 9"/>
          <p:cNvSpPr>
            <a:spLocks noGrp="1"/>
          </p:cNvSpPr>
          <p:nvPr>
            <p:ph type="body" sz="quarter" idx="53" hasCustomPrompt="1"/>
          </p:nvPr>
        </p:nvSpPr>
        <p:spPr>
          <a:xfrm>
            <a:off x="5508104" y="3915247"/>
            <a:ext cx="3312368" cy="1169938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Beschreibung qualitativ und quantitativ des wirtschaftlichen Nutzen, inkl. Nachhaltigkeit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30" name="Textplatzhalter 9"/>
          <p:cNvSpPr>
            <a:spLocks noGrp="1"/>
          </p:cNvSpPr>
          <p:nvPr>
            <p:ph type="body" sz="quarter" idx="54" hasCustomPrompt="1"/>
          </p:nvPr>
        </p:nvSpPr>
        <p:spPr>
          <a:xfrm>
            <a:off x="5512087" y="5449961"/>
            <a:ext cx="3312368" cy="1169938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Beschreibung der Risiken des Projektes – bei Umsetzung und wenn nicht umgesetzt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31" name="Textplatzhalter 17">
            <a:extLst>
              <a:ext uri="{FF2B5EF4-FFF2-40B4-BE49-F238E27FC236}">
                <a16:creationId xmlns:a16="http://schemas.microsoft.com/office/drawing/2014/main" id="{05BF7982-5A4F-4BF8-91F6-67BBEBBA136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724128" y="116631"/>
            <a:ext cx="1080120" cy="45390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>
                <a:latin typeface="Avenir LT Std 45 Book" panose="020B05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de-DE" dirty="0"/>
              <a:t>Monat / Jahr</a:t>
            </a:r>
          </a:p>
        </p:txBody>
      </p:sp>
    </p:spTree>
    <p:extLst>
      <p:ext uri="{BB962C8B-B14F-4D97-AF65-F5344CB8AC3E}">
        <p14:creationId xmlns:p14="http://schemas.microsoft.com/office/powerpoint/2010/main" val="28746073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astin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platzhalter 9"/>
          <p:cNvSpPr>
            <a:spLocks noGrp="1"/>
          </p:cNvSpPr>
          <p:nvPr>
            <p:ph type="body" sz="quarter" idx="32" hasCustomPrompt="1"/>
          </p:nvPr>
        </p:nvSpPr>
        <p:spPr>
          <a:xfrm>
            <a:off x="5724128" y="2071032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Aktivität 1 eingeben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33" hasCustomPrompt="1"/>
          </p:nvPr>
        </p:nvSpPr>
        <p:spPr>
          <a:xfrm>
            <a:off x="179513" y="1772816"/>
            <a:ext cx="1584176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de-DE" dirty="0"/>
              <a:t>Name,  Vorname Projektleiter</a:t>
            </a:r>
          </a:p>
        </p:txBody>
      </p:sp>
      <p:sp>
        <p:nvSpPr>
          <p:cNvPr id="38" name="Textplatzhalter 17"/>
          <p:cNvSpPr>
            <a:spLocks noGrp="1"/>
          </p:cNvSpPr>
          <p:nvPr>
            <p:ph type="body" sz="quarter" idx="34" hasCustomPrompt="1"/>
          </p:nvPr>
        </p:nvSpPr>
        <p:spPr>
          <a:xfrm>
            <a:off x="179513" y="2636169"/>
            <a:ext cx="1584176" cy="2088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de-DE" dirty="0"/>
              <a:t>Teammitglieder und Funktion</a:t>
            </a:r>
          </a:p>
        </p:txBody>
      </p:sp>
      <p:sp>
        <p:nvSpPr>
          <p:cNvPr id="39" name="Textplatzhalter 17"/>
          <p:cNvSpPr>
            <a:spLocks noGrp="1"/>
          </p:cNvSpPr>
          <p:nvPr>
            <p:ph type="body" sz="quarter" idx="35" hasCustomPrompt="1"/>
          </p:nvPr>
        </p:nvSpPr>
        <p:spPr>
          <a:xfrm>
            <a:off x="179512" y="5157192"/>
            <a:ext cx="1584176" cy="4539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de-DE" dirty="0"/>
              <a:t>Name, Vorname Auftraggeber</a:t>
            </a:r>
          </a:p>
        </p:txBody>
      </p:sp>
      <p:sp>
        <p:nvSpPr>
          <p:cNvPr id="40" name="Textplatzhalter 17"/>
          <p:cNvSpPr>
            <a:spLocks noGrp="1"/>
          </p:cNvSpPr>
          <p:nvPr>
            <p:ph type="body" sz="quarter" idx="36" hasCustomPrompt="1"/>
          </p:nvPr>
        </p:nvSpPr>
        <p:spPr>
          <a:xfrm>
            <a:off x="179513" y="6021288"/>
            <a:ext cx="1584176" cy="5986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de-DE" dirty="0"/>
              <a:t>Geschätzte Umsetzungskosten</a:t>
            </a: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37" hasCustomPrompt="1"/>
          </p:nvPr>
        </p:nvSpPr>
        <p:spPr>
          <a:xfrm>
            <a:off x="179513" y="635075"/>
            <a:ext cx="1584175" cy="34565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100">
                <a:latin typeface="Avenir LT Std 45 Book" panose="020B0502020203020204" pitchFamily="34" charset="0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de-DE" dirty="0"/>
              <a:t>Projektart eingeben</a:t>
            </a:r>
          </a:p>
        </p:txBody>
      </p:sp>
      <p:sp>
        <p:nvSpPr>
          <p:cNvPr id="43" name="Textplatzhalter 20"/>
          <p:cNvSpPr>
            <a:spLocks noGrp="1"/>
          </p:cNvSpPr>
          <p:nvPr>
            <p:ph type="body" sz="quarter" idx="38" hasCustomPrompt="1"/>
          </p:nvPr>
        </p:nvSpPr>
        <p:spPr>
          <a:xfrm>
            <a:off x="179513" y="1052017"/>
            <a:ext cx="1584175" cy="36004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latin typeface="Avenir LT Std 35 Light" panose="020B0402020203020204" pitchFamily="34" charset="0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de-DE" dirty="0"/>
              <a:t>Projektklasse</a:t>
            </a:r>
          </a:p>
        </p:txBody>
      </p:sp>
      <p:sp>
        <p:nvSpPr>
          <p:cNvPr id="15" name="Textplatzhalter 9"/>
          <p:cNvSpPr>
            <a:spLocks noGrp="1"/>
          </p:cNvSpPr>
          <p:nvPr>
            <p:ph type="body" sz="quarter" idx="41" hasCustomPrompt="1"/>
          </p:nvPr>
        </p:nvSpPr>
        <p:spPr>
          <a:xfrm>
            <a:off x="2038247" y="1124744"/>
            <a:ext cx="3312368" cy="1619795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438150" indent="-171450">
              <a:buFont typeface="Arial" panose="020B0604020202020204" pitchFamily="34" charset="0"/>
              <a:buChar char="•"/>
              <a:defRPr lang="de-DE" sz="1000" kern="1200" dirty="0" smtClean="0">
                <a:solidFill>
                  <a:schemeClr val="tx1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Beschreibung der Ausgangslage</a:t>
            </a:r>
          </a:p>
          <a:p>
            <a:pPr marL="358775" lvl="1" indent="-920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dirty="0"/>
              <a:t>Zweite Ebene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42" hasCustomPrompt="1"/>
          </p:nvPr>
        </p:nvSpPr>
        <p:spPr>
          <a:xfrm>
            <a:off x="2015716" y="3033341"/>
            <a:ext cx="3312368" cy="1619795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Beschreibungen der Anforderungen oder Problemstellung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7" name="Textplatzhalter 9"/>
          <p:cNvSpPr>
            <a:spLocks noGrp="1"/>
          </p:cNvSpPr>
          <p:nvPr>
            <p:ph type="body" sz="quarter" idx="43" hasCustomPrompt="1"/>
          </p:nvPr>
        </p:nvSpPr>
        <p:spPr>
          <a:xfrm>
            <a:off x="2010913" y="4977557"/>
            <a:ext cx="3312368" cy="1619795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Beschreibung der Lösung / Produkt resp. der angestrebten Soll Situation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9" name="Textplatzhalter 9"/>
          <p:cNvSpPr>
            <a:spLocks noGrp="1"/>
          </p:cNvSpPr>
          <p:nvPr>
            <p:ph type="body" sz="quarter" idx="44" hasCustomPrompt="1"/>
          </p:nvPr>
        </p:nvSpPr>
        <p:spPr>
          <a:xfrm>
            <a:off x="5724128" y="2276872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Aktivität 2 eingeben</a:t>
            </a:r>
          </a:p>
        </p:txBody>
      </p:sp>
      <p:sp>
        <p:nvSpPr>
          <p:cNvPr id="20" name="Textplatzhalter 9"/>
          <p:cNvSpPr>
            <a:spLocks noGrp="1"/>
          </p:cNvSpPr>
          <p:nvPr>
            <p:ph type="body" sz="quarter" idx="45" hasCustomPrompt="1"/>
          </p:nvPr>
        </p:nvSpPr>
        <p:spPr>
          <a:xfrm>
            <a:off x="5724128" y="2456545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Aktivität 3 eingeben</a:t>
            </a:r>
          </a:p>
        </p:txBody>
      </p:sp>
      <p:sp>
        <p:nvSpPr>
          <p:cNvPr id="22" name="Textplatzhalter 9"/>
          <p:cNvSpPr>
            <a:spLocks noGrp="1"/>
          </p:cNvSpPr>
          <p:nvPr>
            <p:ph type="body" sz="quarter" idx="46" hasCustomPrompt="1"/>
          </p:nvPr>
        </p:nvSpPr>
        <p:spPr>
          <a:xfrm>
            <a:off x="5724128" y="2654560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Aktivität 4 eingeben</a:t>
            </a:r>
          </a:p>
        </p:txBody>
      </p:sp>
      <p:sp>
        <p:nvSpPr>
          <p:cNvPr id="23" name="Textplatzhalter 9"/>
          <p:cNvSpPr>
            <a:spLocks noGrp="1"/>
          </p:cNvSpPr>
          <p:nvPr>
            <p:ph type="body" sz="quarter" idx="47" hasCustomPrompt="1"/>
          </p:nvPr>
        </p:nvSpPr>
        <p:spPr>
          <a:xfrm>
            <a:off x="5724128" y="2852936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Aktivität 5 eingeben</a:t>
            </a:r>
          </a:p>
        </p:txBody>
      </p:sp>
      <p:sp>
        <p:nvSpPr>
          <p:cNvPr id="24" name="Textplatzhalter 9"/>
          <p:cNvSpPr>
            <a:spLocks noGrp="1"/>
          </p:cNvSpPr>
          <p:nvPr>
            <p:ph type="body" sz="quarter" idx="48" hasCustomPrompt="1"/>
          </p:nvPr>
        </p:nvSpPr>
        <p:spPr>
          <a:xfrm>
            <a:off x="5724128" y="3050951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Aktivität 6 eingeben</a:t>
            </a:r>
          </a:p>
        </p:txBody>
      </p:sp>
      <p:sp>
        <p:nvSpPr>
          <p:cNvPr id="25" name="Textplatzhalter 9"/>
          <p:cNvSpPr>
            <a:spLocks noGrp="1"/>
          </p:cNvSpPr>
          <p:nvPr>
            <p:ph type="body" sz="quarter" idx="49" hasCustomPrompt="1"/>
          </p:nvPr>
        </p:nvSpPr>
        <p:spPr>
          <a:xfrm>
            <a:off x="5724128" y="3249327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Aktivität 7 eingeben</a:t>
            </a:r>
          </a:p>
        </p:txBody>
      </p:sp>
      <p:sp>
        <p:nvSpPr>
          <p:cNvPr id="26" name="Textplatzhalter 9"/>
          <p:cNvSpPr>
            <a:spLocks noGrp="1"/>
          </p:cNvSpPr>
          <p:nvPr>
            <p:ph type="body" sz="quarter" idx="50" hasCustomPrompt="1"/>
          </p:nvPr>
        </p:nvSpPr>
        <p:spPr>
          <a:xfrm>
            <a:off x="6228184" y="1134105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Startdatum Projekt eingeben</a:t>
            </a:r>
          </a:p>
        </p:txBody>
      </p:sp>
      <p:sp>
        <p:nvSpPr>
          <p:cNvPr id="27" name="Textplatzhalter 9"/>
          <p:cNvSpPr>
            <a:spLocks noGrp="1"/>
          </p:cNvSpPr>
          <p:nvPr>
            <p:ph type="body" sz="quarter" idx="51" hasCustomPrompt="1"/>
          </p:nvPr>
        </p:nvSpPr>
        <p:spPr>
          <a:xfrm>
            <a:off x="6228184" y="1394054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Enddatum Projekt eingeben</a:t>
            </a:r>
          </a:p>
        </p:txBody>
      </p:sp>
      <p:sp>
        <p:nvSpPr>
          <p:cNvPr id="28" name="Textplatzhalter 9"/>
          <p:cNvSpPr>
            <a:spLocks noGrp="1"/>
          </p:cNvSpPr>
          <p:nvPr>
            <p:ph type="body" sz="quarter" idx="52" hasCustomPrompt="1"/>
          </p:nvPr>
        </p:nvSpPr>
        <p:spPr>
          <a:xfrm>
            <a:off x="7596336" y="1771743"/>
            <a:ext cx="1224136" cy="155526"/>
          </a:xfrm>
          <a:prstGeom prst="rect">
            <a:avLst/>
          </a:prstGeom>
        </p:spPr>
        <p:txBody>
          <a:bodyPr lIns="0" rIns="0"/>
          <a:lstStyle>
            <a:lvl1pPr marL="0" indent="0" algn="l">
              <a:spcBef>
                <a:spcPts val="0"/>
              </a:spcBef>
              <a:buFont typeface="+mj-lt"/>
              <a:buNone/>
              <a:defRPr sz="6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Zeitskala (KW, Monat, Quartal)</a:t>
            </a:r>
          </a:p>
        </p:txBody>
      </p:sp>
      <p:sp>
        <p:nvSpPr>
          <p:cNvPr id="29" name="Textplatzhalter 9"/>
          <p:cNvSpPr>
            <a:spLocks noGrp="1"/>
          </p:cNvSpPr>
          <p:nvPr>
            <p:ph type="body" sz="quarter" idx="53" hasCustomPrompt="1"/>
          </p:nvPr>
        </p:nvSpPr>
        <p:spPr>
          <a:xfrm>
            <a:off x="5508104" y="3915247"/>
            <a:ext cx="3312368" cy="1169938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Beschreibung qualitativ und quantitativ des wirtschaftlichen Nutzen, inkl. Nachhaltigkeit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30" name="Textplatzhalter 9"/>
          <p:cNvSpPr>
            <a:spLocks noGrp="1"/>
          </p:cNvSpPr>
          <p:nvPr>
            <p:ph type="body" sz="quarter" idx="54" hasCustomPrompt="1"/>
          </p:nvPr>
        </p:nvSpPr>
        <p:spPr>
          <a:xfrm>
            <a:off x="5512087" y="5449961"/>
            <a:ext cx="3312368" cy="1169938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Beschreibung der Risiken des Projektes – bei Umsetzung und wenn nicht umgesetzt</a:t>
            </a:r>
          </a:p>
          <a:p>
            <a:pPr lvl="1"/>
            <a:r>
              <a:rPr lang="de-DE" dirty="0"/>
              <a:t>Zweite Ebene</a:t>
            </a:r>
          </a:p>
        </p:txBody>
      </p:sp>
      <p:pic>
        <p:nvPicPr>
          <p:cNvPr id="31" name="Grafik 23">
            <a:extLst>
              <a:ext uri="{FF2B5EF4-FFF2-40B4-BE49-F238E27FC236}">
                <a16:creationId xmlns:a16="http://schemas.microsoft.com/office/drawing/2014/main" id="{095BD38E-9D25-4F22-9594-8FD9783F70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013" y="93663"/>
            <a:ext cx="7683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platzhalter 2" descr="Projektname">
            <a:extLst>
              <a:ext uri="{FF2B5EF4-FFF2-40B4-BE49-F238E27FC236}">
                <a16:creationId xmlns:a16="http://schemas.microsoft.com/office/drawing/2014/main" id="{959F139C-B422-4277-84DF-3EB51FDD6D4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907703" y="116632"/>
            <a:ext cx="3816201" cy="45390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000" kern="1200" dirty="0" smtClean="0">
                <a:solidFill>
                  <a:schemeClr val="accent4">
                    <a:lumMod val="50000"/>
                  </a:schemeClr>
                </a:solidFill>
                <a:latin typeface="Avenir LT Std 45 Book" panose="020B0502020203020204" pitchFamily="34" charset="0"/>
                <a:ea typeface="+mj-ea"/>
                <a:cs typeface="+mj-cs"/>
              </a:defRPr>
            </a:lvl1pPr>
            <a:lvl2pPr marL="4572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CH" sz="2800" kern="120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de-DE" dirty="0"/>
              <a:t>Projektname eingeben</a:t>
            </a:r>
          </a:p>
        </p:txBody>
      </p:sp>
      <p:sp>
        <p:nvSpPr>
          <p:cNvPr id="33" name="Textplatzhalter 17">
            <a:extLst>
              <a:ext uri="{FF2B5EF4-FFF2-40B4-BE49-F238E27FC236}">
                <a16:creationId xmlns:a16="http://schemas.microsoft.com/office/drawing/2014/main" id="{D855C604-4068-4106-A16A-7AE577DCE24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724128" y="116631"/>
            <a:ext cx="1080120" cy="45390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>
                <a:latin typeface="Avenir LT Std 45 Book" panose="020B05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de-DE" dirty="0"/>
              <a:t>Monat / Jahr</a:t>
            </a:r>
          </a:p>
        </p:txBody>
      </p:sp>
    </p:spTree>
    <p:extLst>
      <p:ext uri="{BB962C8B-B14F-4D97-AF65-F5344CB8AC3E}">
        <p14:creationId xmlns:p14="http://schemas.microsoft.com/office/powerpoint/2010/main" val="414175807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Rape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platzhalter 9"/>
          <p:cNvSpPr>
            <a:spLocks noGrp="1"/>
          </p:cNvSpPr>
          <p:nvPr>
            <p:ph type="body" sz="quarter" idx="32" hasCustomPrompt="1"/>
          </p:nvPr>
        </p:nvSpPr>
        <p:spPr>
          <a:xfrm>
            <a:off x="5724128" y="2071032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Aktivität 1 eingeben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33" hasCustomPrompt="1"/>
          </p:nvPr>
        </p:nvSpPr>
        <p:spPr>
          <a:xfrm>
            <a:off x="179513" y="1772816"/>
            <a:ext cx="1584176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de-DE" dirty="0"/>
              <a:t>Name,  Vorname Projektleiter</a:t>
            </a:r>
          </a:p>
        </p:txBody>
      </p:sp>
      <p:sp>
        <p:nvSpPr>
          <p:cNvPr id="38" name="Textplatzhalter 17"/>
          <p:cNvSpPr>
            <a:spLocks noGrp="1"/>
          </p:cNvSpPr>
          <p:nvPr>
            <p:ph type="body" sz="quarter" idx="34" hasCustomPrompt="1"/>
          </p:nvPr>
        </p:nvSpPr>
        <p:spPr>
          <a:xfrm>
            <a:off x="179513" y="2636169"/>
            <a:ext cx="1584176" cy="2088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de-DE" dirty="0"/>
              <a:t>Teammitglieder und Funktion</a:t>
            </a:r>
          </a:p>
        </p:txBody>
      </p:sp>
      <p:sp>
        <p:nvSpPr>
          <p:cNvPr id="39" name="Textplatzhalter 17"/>
          <p:cNvSpPr>
            <a:spLocks noGrp="1"/>
          </p:cNvSpPr>
          <p:nvPr>
            <p:ph type="body" sz="quarter" idx="35" hasCustomPrompt="1"/>
          </p:nvPr>
        </p:nvSpPr>
        <p:spPr>
          <a:xfrm>
            <a:off x="179512" y="5157192"/>
            <a:ext cx="1584176" cy="4539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de-DE" dirty="0"/>
              <a:t>Name, Vorname Auftraggeber</a:t>
            </a:r>
          </a:p>
        </p:txBody>
      </p:sp>
      <p:sp>
        <p:nvSpPr>
          <p:cNvPr id="40" name="Textplatzhalter 17"/>
          <p:cNvSpPr>
            <a:spLocks noGrp="1"/>
          </p:cNvSpPr>
          <p:nvPr>
            <p:ph type="body" sz="quarter" idx="36" hasCustomPrompt="1"/>
          </p:nvPr>
        </p:nvSpPr>
        <p:spPr>
          <a:xfrm>
            <a:off x="179513" y="6021288"/>
            <a:ext cx="1584176" cy="5986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de-DE" dirty="0"/>
              <a:t>Geschätzte Umsetzungskosten</a:t>
            </a: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37" hasCustomPrompt="1"/>
          </p:nvPr>
        </p:nvSpPr>
        <p:spPr>
          <a:xfrm>
            <a:off x="179513" y="635075"/>
            <a:ext cx="1584175" cy="34565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100">
                <a:latin typeface="Avenir LT Std 45 Book" panose="020B0502020203020204" pitchFamily="34" charset="0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de-DE" dirty="0"/>
              <a:t>Projektart eingeben</a:t>
            </a:r>
          </a:p>
        </p:txBody>
      </p:sp>
      <p:sp>
        <p:nvSpPr>
          <p:cNvPr id="43" name="Textplatzhalter 20"/>
          <p:cNvSpPr>
            <a:spLocks noGrp="1"/>
          </p:cNvSpPr>
          <p:nvPr>
            <p:ph type="body" sz="quarter" idx="38" hasCustomPrompt="1"/>
          </p:nvPr>
        </p:nvSpPr>
        <p:spPr>
          <a:xfrm>
            <a:off x="179513" y="1052017"/>
            <a:ext cx="1584175" cy="36004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latin typeface="Avenir LT Std 35 Light" panose="020B0402020203020204" pitchFamily="34" charset="0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de-DE" dirty="0"/>
              <a:t>Projektklasse</a:t>
            </a:r>
          </a:p>
        </p:txBody>
      </p:sp>
      <p:sp>
        <p:nvSpPr>
          <p:cNvPr id="15" name="Textplatzhalter 9"/>
          <p:cNvSpPr>
            <a:spLocks noGrp="1"/>
          </p:cNvSpPr>
          <p:nvPr>
            <p:ph type="body" sz="quarter" idx="41" hasCustomPrompt="1"/>
          </p:nvPr>
        </p:nvSpPr>
        <p:spPr>
          <a:xfrm>
            <a:off x="2038247" y="1124744"/>
            <a:ext cx="3312368" cy="1619795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438150" indent="-171450">
              <a:buFont typeface="Arial" panose="020B0604020202020204" pitchFamily="34" charset="0"/>
              <a:buChar char="•"/>
              <a:defRPr lang="de-DE" sz="1000" kern="1200" dirty="0" smtClean="0">
                <a:solidFill>
                  <a:schemeClr val="tx1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Beschreibung der Ausgangslage</a:t>
            </a:r>
          </a:p>
          <a:p>
            <a:pPr marL="358775" lvl="1" indent="-920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dirty="0"/>
              <a:t>Zweite Ebene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42" hasCustomPrompt="1"/>
          </p:nvPr>
        </p:nvSpPr>
        <p:spPr>
          <a:xfrm>
            <a:off x="2015716" y="3033341"/>
            <a:ext cx="3312368" cy="1619795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Beschreibungen der Anforderungen oder Problemstellung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7" name="Textplatzhalter 9"/>
          <p:cNvSpPr>
            <a:spLocks noGrp="1"/>
          </p:cNvSpPr>
          <p:nvPr>
            <p:ph type="body" sz="quarter" idx="43" hasCustomPrompt="1"/>
          </p:nvPr>
        </p:nvSpPr>
        <p:spPr>
          <a:xfrm>
            <a:off x="2010913" y="4977557"/>
            <a:ext cx="3312368" cy="1619795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Beschreibung der Lösung / Produkt resp. der angestrebten Soll Situation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9" name="Textplatzhalter 9"/>
          <p:cNvSpPr>
            <a:spLocks noGrp="1"/>
          </p:cNvSpPr>
          <p:nvPr>
            <p:ph type="body" sz="quarter" idx="44" hasCustomPrompt="1"/>
          </p:nvPr>
        </p:nvSpPr>
        <p:spPr>
          <a:xfrm>
            <a:off x="5724128" y="2276872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Aktivität 2 eingeben</a:t>
            </a:r>
          </a:p>
        </p:txBody>
      </p:sp>
      <p:sp>
        <p:nvSpPr>
          <p:cNvPr id="20" name="Textplatzhalter 9"/>
          <p:cNvSpPr>
            <a:spLocks noGrp="1"/>
          </p:cNvSpPr>
          <p:nvPr>
            <p:ph type="body" sz="quarter" idx="45" hasCustomPrompt="1"/>
          </p:nvPr>
        </p:nvSpPr>
        <p:spPr>
          <a:xfrm>
            <a:off x="5724128" y="2456545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Aktivität 3 eingeben</a:t>
            </a:r>
          </a:p>
        </p:txBody>
      </p:sp>
      <p:sp>
        <p:nvSpPr>
          <p:cNvPr id="22" name="Textplatzhalter 9"/>
          <p:cNvSpPr>
            <a:spLocks noGrp="1"/>
          </p:cNvSpPr>
          <p:nvPr>
            <p:ph type="body" sz="quarter" idx="46" hasCustomPrompt="1"/>
          </p:nvPr>
        </p:nvSpPr>
        <p:spPr>
          <a:xfrm>
            <a:off x="5724128" y="2654560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Aktivität 4 eingeben</a:t>
            </a:r>
          </a:p>
        </p:txBody>
      </p:sp>
      <p:sp>
        <p:nvSpPr>
          <p:cNvPr id="23" name="Textplatzhalter 9"/>
          <p:cNvSpPr>
            <a:spLocks noGrp="1"/>
          </p:cNvSpPr>
          <p:nvPr>
            <p:ph type="body" sz="quarter" idx="47" hasCustomPrompt="1"/>
          </p:nvPr>
        </p:nvSpPr>
        <p:spPr>
          <a:xfrm>
            <a:off x="5724128" y="2852936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Aktivität 5 eingeben</a:t>
            </a:r>
          </a:p>
        </p:txBody>
      </p:sp>
      <p:sp>
        <p:nvSpPr>
          <p:cNvPr id="24" name="Textplatzhalter 9"/>
          <p:cNvSpPr>
            <a:spLocks noGrp="1"/>
          </p:cNvSpPr>
          <p:nvPr>
            <p:ph type="body" sz="quarter" idx="48" hasCustomPrompt="1"/>
          </p:nvPr>
        </p:nvSpPr>
        <p:spPr>
          <a:xfrm>
            <a:off x="5724128" y="3050951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Aktivität 6 eingeben</a:t>
            </a:r>
          </a:p>
        </p:txBody>
      </p:sp>
      <p:sp>
        <p:nvSpPr>
          <p:cNvPr id="25" name="Textplatzhalter 9"/>
          <p:cNvSpPr>
            <a:spLocks noGrp="1"/>
          </p:cNvSpPr>
          <p:nvPr>
            <p:ph type="body" sz="quarter" idx="49" hasCustomPrompt="1"/>
          </p:nvPr>
        </p:nvSpPr>
        <p:spPr>
          <a:xfrm>
            <a:off x="5724128" y="3249327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Aktivität 7 eingeben</a:t>
            </a:r>
          </a:p>
        </p:txBody>
      </p:sp>
      <p:sp>
        <p:nvSpPr>
          <p:cNvPr id="26" name="Textplatzhalter 9"/>
          <p:cNvSpPr>
            <a:spLocks noGrp="1"/>
          </p:cNvSpPr>
          <p:nvPr>
            <p:ph type="body" sz="quarter" idx="50" hasCustomPrompt="1"/>
          </p:nvPr>
        </p:nvSpPr>
        <p:spPr>
          <a:xfrm>
            <a:off x="6228184" y="1134105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Startdatum Projekt eingeben</a:t>
            </a:r>
          </a:p>
        </p:txBody>
      </p:sp>
      <p:sp>
        <p:nvSpPr>
          <p:cNvPr id="27" name="Textplatzhalter 9"/>
          <p:cNvSpPr>
            <a:spLocks noGrp="1"/>
          </p:cNvSpPr>
          <p:nvPr>
            <p:ph type="body" sz="quarter" idx="51" hasCustomPrompt="1"/>
          </p:nvPr>
        </p:nvSpPr>
        <p:spPr>
          <a:xfrm>
            <a:off x="6228184" y="1394054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Enddatum Projekt eingeben</a:t>
            </a:r>
          </a:p>
        </p:txBody>
      </p:sp>
      <p:sp>
        <p:nvSpPr>
          <p:cNvPr id="28" name="Textplatzhalter 9"/>
          <p:cNvSpPr>
            <a:spLocks noGrp="1"/>
          </p:cNvSpPr>
          <p:nvPr>
            <p:ph type="body" sz="quarter" idx="52" hasCustomPrompt="1"/>
          </p:nvPr>
        </p:nvSpPr>
        <p:spPr>
          <a:xfrm>
            <a:off x="7596336" y="1771743"/>
            <a:ext cx="1224136" cy="155526"/>
          </a:xfrm>
          <a:prstGeom prst="rect">
            <a:avLst/>
          </a:prstGeom>
        </p:spPr>
        <p:txBody>
          <a:bodyPr lIns="0" rIns="0"/>
          <a:lstStyle>
            <a:lvl1pPr marL="0" indent="0" algn="l">
              <a:spcBef>
                <a:spcPts val="0"/>
              </a:spcBef>
              <a:buFont typeface="+mj-lt"/>
              <a:buNone/>
              <a:defRPr sz="6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Zeitskala (KW, Monat, Quartal)</a:t>
            </a:r>
          </a:p>
        </p:txBody>
      </p:sp>
      <p:sp>
        <p:nvSpPr>
          <p:cNvPr id="29" name="Textplatzhalter 9"/>
          <p:cNvSpPr>
            <a:spLocks noGrp="1"/>
          </p:cNvSpPr>
          <p:nvPr>
            <p:ph type="body" sz="quarter" idx="53" hasCustomPrompt="1"/>
          </p:nvPr>
        </p:nvSpPr>
        <p:spPr>
          <a:xfrm>
            <a:off x="5508104" y="3915247"/>
            <a:ext cx="3312368" cy="1169938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Beschreibung qualitativ und quantitativ des wirtschaftlichen Nutzen, inkl. Nachhaltigkeit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30" name="Textplatzhalter 9"/>
          <p:cNvSpPr>
            <a:spLocks noGrp="1"/>
          </p:cNvSpPr>
          <p:nvPr>
            <p:ph type="body" sz="quarter" idx="54" hasCustomPrompt="1"/>
          </p:nvPr>
        </p:nvSpPr>
        <p:spPr>
          <a:xfrm>
            <a:off x="5512087" y="5449961"/>
            <a:ext cx="3312368" cy="1169938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Beschreibung der Risiken des Projektes – bei Umsetzung und wenn nicht umgesetzt</a:t>
            </a:r>
          </a:p>
          <a:p>
            <a:pPr lvl="1"/>
            <a:r>
              <a:rPr lang="de-DE" dirty="0"/>
              <a:t>Zweite Ebene</a:t>
            </a:r>
          </a:p>
        </p:txBody>
      </p:sp>
      <p:pic>
        <p:nvPicPr>
          <p:cNvPr id="31" name="Picture 2" descr="http://www.orior.ch/fileadmin/_processed_/csm_Rapelli_NEU_ed9459eed5.png">
            <a:extLst>
              <a:ext uri="{FF2B5EF4-FFF2-40B4-BE49-F238E27FC236}">
                <a16:creationId xmlns:a16="http://schemas.microsoft.com/office/drawing/2014/main" id="{25ED7930-6E30-46E3-B60B-A20AA38720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913" y="80963"/>
            <a:ext cx="119697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platzhalter 2" descr="Projektname">
            <a:extLst>
              <a:ext uri="{FF2B5EF4-FFF2-40B4-BE49-F238E27FC236}">
                <a16:creationId xmlns:a16="http://schemas.microsoft.com/office/drawing/2014/main" id="{4284F0B3-FBA1-48F1-A4E4-8255DCA144B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907703" y="116632"/>
            <a:ext cx="3816201" cy="45390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000" kern="1200" dirty="0" smtClean="0">
                <a:solidFill>
                  <a:schemeClr val="accent4">
                    <a:lumMod val="50000"/>
                  </a:schemeClr>
                </a:solidFill>
                <a:latin typeface="Avenir LT Std 45 Book" panose="020B0502020203020204" pitchFamily="34" charset="0"/>
                <a:ea typeface="+mj-ea"/>
                <a:cs typeface="+mj-cs"/>
              </a:defRPr>
            </a:lvl1pPr>
            <a:lvl2pPr marL="4572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CH" sz="2800" kern="120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de-DE" dirty="0"/>
              <a:t>Projektname eingeben</a:t>
            </a:r>
          </a:p>
        </p:txBody>
      </p:sp>
      <p:sp>
        <p:nvSpPr>
          <p:cNvPr id="33" name="Textplatzhalter 17">
            <a:extLst>
              <a:ext uri="{FF2B5EF4-FFF2-40B4-BE49-F238E27FC236}">
                <a16:creationId xmlns:a16="http://schemas.microsoft.com/office/drawing/2014/main" id="{4AF706E2-C61D-4F0A-9D27-EA3AC1261FBF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724128" y="116631"/>
            <a:ext cx="1080120" cy="45390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>
                <a:latin typeface="Avenir LT Std 45 Book" panose="020B05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de-DE" dirty="0"/>
              <a:t>Monat / Jahr</a:t>
            </a:r>
          </a:p>
        </p:txBody>
      </p:sp>
    </p:spTree>
    <p:extLst>
      <p:ext uri="{BB962C8B-B14F-4D97-AF65-F5344CB8AC3E}">
        <p14:creationId xmlns:p14="http://schemas.microsoft.com/office/powerpoint/2010/main" val="406774238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bert Spi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platzhalter 9"/>
          <p:cNvSpPr>
            <a:spLocks noGrp="1"/>
          </p:cNvSpPr>
          <p:nvPr>
            <p:ph type="body" sz="quarter" idx="32" hasCustomPrompt="1"/>
          </p:nvPr>
        </p:nvSpPr>
        <p:spPr>
          <a:xfrm>
            <a:off x="5724128" y="2071032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Aktivität 1 eingeben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33" hasCustomPrompt="1"/>
          </p:nvPr>
        </p:nvSpPr>
        <p:spPr>
          <a:xfrm>
            <a:off x="179513" y="1772816"/>
            <a:ext cx="1584176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de-DE" dirty="0"/>
              <a:t>Name,  Vorname Projektleiter</a:t>
            </a:r>
          </a:p>
        </p:txBody>
      </p:sp>
      <p:sp>
        <p:nvSpPr>
          <p:cNvPr id="38" name="Textplatzhalter 17"/>
          <p:cNvSpPr>
            <a:spLocks noGrp="1"/>
          </p:cNvSpPr>
          <p:nvPr>
            <p:ph type="body" sz="quarter" idx="34" hasCustomPrompt="1"/>
          </p:nvPr>
        </p:nvSpPr>
        <p:spPr>
          <a:xfrm>
            <a:off x="179513" y="2636169"/>
            <a:ext cx="1584176" cy="2088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de-DE" dirty="0"/>
              <a:t>Teammitglieder und Funktion</a:t>
            </a:r>
          </a:p>
        </p:txBody>
      </p:sp>
      <p:sp>
        <p:nvSpPr>
          <p:cNvPr id="39" name="Textplatzhalter 17"/>
          <p:cNvSpPr>
            <a:spLocks noGrp="1"/>
          </p:cNvSpPr>
          <p:nvPr>
            <p:ph type="body" sz="quarter" idx="35" hasCustomPrompt="1"/>
          </p:nvPr>
        </p:nvSpPr>
        <p:spPr>
          <a:xfrm>
            <a:off x="179512" y="5157192"/>
            <a:ext cx="1584176" cy="4539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de-DE" dirty="0"/>
              <a:t>Name, Vorname Auftraggeber</a:t>
            </a:r>
          </a:p>
        </p:txBody>
      </p:sp>
      <p:sp>
        <p:nvSpPr>
          <p:cNvPr id="40" name="Textplatzhalter 17"/>
          <p:cNvSpPr>
            <a:spLocks noGrp="1"/>
          </p:cNvSpPr>
          <p:nvPr>
            <p:ph type="body" sz="quarter" idx="36" hasCustomPrompt="1"/>
          </p:nvPr>
        </p:nvSpPr>
        <p:spPr>
          <a:xfrm>
            <a:off x="179513" y="6021288"/>
            <a:ext cx="1584176" cy="5986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de-DE" dirty="0"/>
              <a:t>Geschätzte Umsetzungskosten</a:t>
            </a: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37" hasCustomPrompt="1"/>
          </p:nvPr>
        </p:nvSpPr>
        <p:spPr>
          <a:xfrm>
            <a:off x="179513" y="635075"/>
            <a:ext cx="1584175" cy="34565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100">
                <a:latin typeface="Avenir LT Std 45 Book" panose="020B0502020203020204" pitchFamily="34" charset="0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de-DE" dirty="0"/>
              <a:t>Projektart eingeben</a:t>
            </a:r>
          </a:p>
        </p:txBody>
      </p:sp>
      <p:sp>
        <p:nvSpPr>
          <p:cNvPr id="43" name="Textplatzhalter 20"/>
          <p:cNvSpPr>
            <a:spLocks noGrp="1"/>
          </p:cNvSpPr>
          <p:nvPr>
            <p:ph type="body" sz="quarter" idx="38" hasCustomPrompt="1"/>
          </p:nvPr>
        </p:nvSpPr>
        <p:spPr>
          <a:xfrm>
            <a:off x="179513" y="1052017"/>
            <a:ext cx="1584175" cy="36004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latin typeface="Avenir LT Std 35 Light" panose="020B0402020203020204" pitchFamily="34" charset="0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de-DE" dirty="0"/>
              <a:t>Projektklasse</a:t>
            </a:r>
          </a:p>
        </p:txBody>
      </p:sp>
      <p:sp>
        <p:nvSpPr>
          <p:cNvPr id="15" name="Textplatzhalter 9"/>
          <p:cNvSpPr>
            <a:spLocks noGrp="1"/>
          </p:cNvSpPr>
          <p:nvPr>
            <p:ph type="body" sz="quarter" idx="41" hasCustomPrompt="1"/>
          </p:nvPr>
        </p:nvSpPr>
        <p:spPr>
          <a:xfrm>
            <a:off x="2038247" y="1124744"/>
            <a:ext cx="3312368" cy="1619795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438150" indent="-171450">
              <a:buFont typeface="Arial" panose="020B0604020202020204" pitchFamily="34" charset="0"/>
              <a:buChar char="•"/>
              <a:defRPr lang="de-DE" sz="1000" kern="1200" dirty="0" smtClean="0">
                <a:solidFill>
                  <a:schemeClr val="tx1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Beschreibung der Ausgangslage</a:t>
            </a:r>
          </a:p>
          <a:p>
            <a:pPr marL="358775" lvl="1" indent="-920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dirty="0"/>
              <a:t>Zweite Ebene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42" hasCustomPrompt="1"/>
          </p:nvPr>
        </p:nvSpPr>
        <p:spPr>
          <a:xfrm>
            <a:off x="2015716" y="3033341"/>
            <a:ext cx="3312368" cy="1619795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Beschreibungen der Anforderungen oder Problemstellung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7" name="Textplatzhalter 9"/>
          <p:cNvSpPr>
            <a:spLocks noGrp="1"/>
          </p:cNvSpPr>
          <p:nvPr>
            <p:ph type="body" sz="quarter" idx="43" hasCustomPrompt="1"/>
          </p:nvPr>
        </p:nvSpPr>
        <p:spPr>
          <a:xfrm>
            <a:off x="2010913" y="4977557"/>
            <a:ext cx="3312368" cy="1619795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Beschreibung der Lösung / Produkt resp. der angestrebten Soll Situation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9" name="Textplatzhalter 9"/>
          <p:cNvSpPr>
            <a:spLocks noGrp="1"/>
          </p:cNvSpPr>
          <p:nvPr>
            <p:ph type="body" sz="quarter" idx="44" hasCustomPrompt="1"/>
          </p:nvPr>
        </p:nvSpPr>
        <p:spPr>
          <a:xfrm>
            <a:off x="5724128" y="2276872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Aktivität 2 eingeben</a:t>
            </a:r>
          </a:p>
        </p:txBody>
      </p:sp>
      <p:sp>
        <p:nvSpPr>
          <p:cNvPr id="20" name="Textplatzhalter 9"/>
          <p:cNvSpPr>
            <a:spLocks noGrp="1"/>
          </p:cNvSpPr>
          <p:nvPr>
            <p:ph type="body" sz="quarter" idx="45" hasCustomPrompt="1"/>
          </p:nvPr>
        </p:nvSpPr>
        <p:spPr>
          <a:xfrm>
            <a:off x="5724128" y="2456545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Aktivität 3 eingeben</a:t>
            </a:r>
          </a:p>
        </p:txBody>
      </p:sp>
      <p:sp>
        <p:nvSpPr>
          <p:cNvPr id="22" name="Textplatzhalter 9"/>
          <p:cNvSpPr>
            <a:spLocks noGrp="1"/>
          </p:cNvSpPr>
          <p:nvPr>
            <p:ph type="body" sz="quarter" idx="46" hasCustomPrompt="1"/>
          </p:nvPr>
        </p:nvSpPr>
        <p:spPr>
          <a:xfrm>
            <a:off x="5724128" y="2654560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Aktivität 4 eingeben</a:t>
            </a:r>
          </a:p>
        </p:txBody>
      </p:sp>
      <p:sp>
        <p:nvSpPr>
          <p:cNvPr id="23" name="Textplatzhalter 9"/>
          <p:cNvSpPr>
            <a:spLocks noGrp="1"/>
          </p:cNvSpPr>
          <p:nvPr>
            <p:ph type="body" sz="quarter" idx="47" hasCustomPrompt="1"/>
          </p:nvPr>
        </p:nvSpPr>
        <p:spPr>
          <a:xfrm>
            <a:off x="5724128" y="2852936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Aktivität 5 eingeben</a:t>
            </a:r>
          </a:p>
        </p:txBody>
      </p:sp>
      <p:sp>
        <p:nvSpPr>
          <p:cNvPr id="24" name="Textplatzhalter 9"/>
          <p:cNvSpPr>
            <a:spLocks noGrp="1"/>
          </p:cNvSpPr>
          <p:nvPr>
            <p:ph type="body" sz="quarter" idx="48" hasCustomPrompt="1"/>
          </p:nvPr>
        </p:nvSpPr>
        <p:spPr>
          <a:xfrm>
            <a:off x="5724128" y="3050951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Aktivität 6 eingeben</a:t>
            </a:r>
          </a:p>
        </p:txBody>
      </p:sp>
      <p:sp>
        <p:nvSpPr>
          <p:cNvPr id="25" name="Textplatzhalter 9"/>
          <p:cNvSpPr>
            <a:spLocks noGrp="1"/>
          </p:cNvSpPr>
          <p:nvPr>
            <p:ph type="body" sz="quarter" idx="49" hasCustomPrompt="1"/>
          </p:nvPr>
        </p:nvSpPr>
        <p:spPr>
          <a:xfrm>
            <a:off x="5724128" y="3249327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Aktivität 7 eingeben</a:t>
            </a:r>
          </a:p>
        </p:txBody>
      </p:sp>
      <p:sp>
        <p:nvSpPr>
          <p:cNvPr id="26" name="Textplatzhalter 9"/>
          <p:cNvSpPr>
            <a:spLocks noGrp="1"/>
          </p:cNvSpPr>
          <p:nvPr>
            <p:ph type="body" sz="quarter" idx="50" hasCustomPrompt="1"/>
          </p:nvPr>
        </p:nvSpPr>
        <p:spPr>
          <a:xfrm>
            <a:off x="6228184" y="1134105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Startdatum Projekt eingeben</a:t>
            </a:r>
          </a:p>
        </p:txBody>
      </p:sp>
      <p:sp>
        <p:nvSpPr>
          <p:cNvPr id="27" name="Textplatzhalter 9"/>
          <p:cNvSpPr>
            <a:spLocks noGrp="1"/>
          </p:cNvSpPr>
          <p:nvPr>
            <p:ph type="body" sz="quarter" idx="51" hasCustomPrompt="1"/>
          </p:nvPr>
        </p:nvSpPr>
        <p:spPr>
          <a:xfrm>
            <a:off x="6228184" y="1394054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Enddatum Projekt eingeben</a:t>
            </a:r>
          </a:p>
        </p:txBody>
      </p:sp>
      <p:sp>
        <p:nvSpPr>
          <p:cNvPr id="28" name="Textplatzhalter 9"/>
          <p:cNvSpPr>
            <a:spLocks noGrp="1"/>
          </p:cNvSpPr>
          <p:nvPr>
            <p:ph type="body" sz="quarter" idx="52" hasCustomPrompt="1"/>
          </p:nvPr>
        </p:nvSpPr>
        <p:spPr>
          <a:xfrm>
            <a:off x="7596336" y="1771743"/>
            <a:ext cx="1224136" cy="155526"/>
          </a:xfrm>
          <a:prstGeom prst="rect">
            <a:avLst/>
          </a:prstGeom>
        </p:spPr>
        <p:txBody>
          <a:bodyPr lIns="0" rIns="0"/>
          <a:lstStyle>
            <a:lvl1pPr marL="0" indent="0" algn="l">
              <a:spcBef>
                <a:spcPts val="0"/>
              </a:spcBef>
              <a:buFont typeface="+mj-lt"/>
              <a:buNone/>
              <a:defRPr sz="6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Zeitskala (KW, Monat, Quartal)</a:t>
            </a:r>
          </a:p>
        </p:txBody>
      </p:sp>
      <p:sp>
        <p:nvSpPr>
          <p:cNvPr id="29" name="Textplatzhalter 9"/>
          <p:cNvSpPr>
            <a:spLocks noGrp="1"/>
          </p:cNvSpPr>
          <p:nvPr>
            <p:ph type="body" sz="quarter" idx="53" hasCustomPrompt="1"/>
          </p:nvPr>
        </p:nvSpPr>
        <p:spPr>
          <a:xfrm>
            <a:off x="5508104" y="3915247"/>
            <a:ext cx="3312368" cy="1169938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Beschreibung qualitativ und quantitativ des wirtschaftlichen Nutzen, inkl. Nachhaltigkeit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30" name="Textplatzhalter 9"/>
          <p:cNvSpPr>
            <a:spLocks noGrp="1"/>
          </p:cNvSpPr>
          <p:nvPr>
            <p:ph type="body" sz="quarter" idx="54" hasCustomPrompt="1"/>
          </p:nvPr>
        </p:nvSpPr>
        <p:spPr>
          <a:xfrm>
            <a:off x="5512087" y="5449961"/>
            <a:ext cx="3312368" cy="1169938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Beschreibung der Risiken des Projektes – bei Umsetzung und wenn nicht umgesetzt</a:t>
            </a:r>
          </a:p>
          <a:p>
            <a:pPr lvl="1"/>
            <a:r>
              <a:rPr lang="de-DE" dirty="0"/>
              <a:t>Zweite Ebene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984A389-BF28-40A3-9A86-34A783914C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4346"/>
            <a:ext cx="579499" cy="558251"/>
          </a:xfrm>
          <a:prstGeom prst="rect">
            <a:avLst/>
          </a:prstGeom>
        </p:spPr>
      </p:pic>
      <p:sp>
        <p:nvSpPr>
          <p:cNvPr id="31" name="Textplatzhalter 2" descr="Projektname">
            <a:extLst>
              <a:ext uri="{FF2B5EF4-FFF2-40B4-BE49-F238E27FC236}">
                <a16:creationId xmlns:a16="http://schemas.microsoft.com/office/drawing/2014/main" id="{258CF3F1-75E5-4A16-B230-BBB36151AF3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907703" y="116632"/>
            <a:ext cx="3816201" cy="45390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000" kern="1200" dirty="0" smtClean="0">
                <a:solidFill>
                  <a:schemeClr val="accent4">
                    <a:lumMod val="50000"/>
                  </a:schemeClr>
                </a:solidFill>
                <a:latin typeface="Avenir LT Std 45 Book" panose="020B0502020203020204" pitchFamily="34" charset="0"/>
                <a:ea typeface="+mj-ea"/>
                <a:cs typeface="+mj-cs"/>
              </a:defRPr>
            </a:lvl1pPr>
            <a:lvl2pPr marL="4572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CH" sz="2800" kern="120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de-DE" dirty="0"/>
              <a:t>Projektname eingeben</a:t>
            </a:r>
          </a:p>
        </p:txBody>
      </p:sp>
      <p:sp>
        <p:nvSpPr>
          <p:cNvPr id="32" name="Textplatzhalter 17">
            <a:extLst>
              <a:ext uri="{FF2B5EF4-FFF2-40B4-BE49-F238E27FC236}">
                <a16:creationId xmlns:a16="http://schemas.microsoft.com/office/drawing/2014/main" id="{9CF49482-4B6E-40A8-9B12-DD55932C967A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724128" y="116631"/>
            <a:ext cx="1080120" cy="45390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>
                <a:latin typeface="Avenir LT Std 45 Book" panose="020B05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de-DE" dirty="0"/>
              <a:t>Monat / Jahr</a:t>
            </a:r>
          </a:p>
        </p:txBody>
      </p:sp>
    </p:spTree>
    <p:extLst>
      <p:ext uri="{BB962C8B-B14F-4D97-AF65-F5344CB8AC3E}">
        <p14:creationId xmlns:p14="http://schemas.microsoft.com/office/powerpoint/2010/main" val="177279563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o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platzhalter 9"/>
          <p:cNvSpPr>
            <a:spLocks noGrp="1"/>
          </p:cNvSpPr>
          <p:nvPr>
            <p:ph type="body" sz="quarter" idx="32" hasCustomPrompt="1"/>
          </p:nvPr>
        </p:nvSpPr>
        <p:spPr>
          <a:xfrm>
            <a:off x="5724128" y="2071032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Aktivität 1 eingeben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33" hasCustomPrompt="1"/>
          </p:nvPr>
        </p:nvSpPr>
        <p:spPr>
          <a:xfrm>
            <a:off x="179513" y="1772816"/>
            <a:ext cx="1584176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de-DE" dirty="0"/>
              <a:t>Name,  Vorname Projektleiter</a:t>
            </a:r>
          </a:p>
        </p:txBody>
      </p:sp>
      <p:sp>
        <p:nvSpPr>
          <p:cNvPr id="38" name="Textplatzhalter 17"/>
          <p:cNvSpPr>
            <a:spLocks noGrp="1"/>
          </p:cNvSpPr>
          <p:nvPr>
            <p:ph type="body" sz="quarter" idx="34" hasCustomPrompt="1"/>
          </p:nvPr>
        </p:nvSpPr>
        <p:spPr>
          <a:xfrm>
            <a:off x="179513" y="2636169"/>
            <a:ext cx="1584176" cy="2088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de-DE" dirty="0"/>
              <a:t>Teammitglieder und Funktion</a:t>
            </a:r>
          </a:p>
        </p:txBody>
      </p:sp>
      <p:sp>
        <p:nvSpPr>
          <p:cNvPr id="39" name="Textplatzhalter 17"/>
          <p:cNvSpPr>
            <a:spLocks noGrp="1"/>
          </p:cNvSpPr>
          <p:nvPr>
            <p:ph type="body" sz="quarter" idx="35" hasCustomPrompt="1"/>
          </p:nvPr>
        </p:nvSpPr>
        <p:spPr>
          <a:xfrm>
            <a:off x="179512" y="5157192"/>
            <a:ext cx="1584176" cy="4539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de-DE" dirty="0"/>
              <a:t>Name, Vorname Auftraggeber</a:t>
            </a:r>
          </a:p>
        </p:txBody>
      </p:sp>
      <p:sp>
        <p:nvSpPr>
          <p:cNvPr id="40" name="Textplatzhalter 17"/>
          <p:cNvSpPr>
            <a:spLocks noGrp="1"/>
          </p:cNvSpPr>
          <p:nvPr>
            <p:ph type="body" sz="quarter" idx="36" hasCustomPrompt="1"/>
          </p:nvPr>
        </p:nvSpPr>
        <p:spPr>
          <a:xfrm>
            <a:off x="179513" y="6021288"/>
            <a:ext cx="1584176" cy="5986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de-DE" dirty="0"/>
              <a:t>Geschätzte Umsetzungskosten</a:t>
            </a: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37" hasCustomPrompt="1"/>
          </p:nvPr>
        </p:nvSpPr>
        <p:spPr>
          <a:xfrm>
            <a:off x="179513" y="635075"/>
            <a:ext cx="1584175" cy="34565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100">
                <a:latin typeface="Avenir LT Std 45 Book" panose="020B0502020203020204" pitchFamily="34" charset="0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de-DE" dirty="0"/>
              <a:t>Projektart eingeben</a:t>
            </a:r>
          </a:p>
        </p:txBody>
      </p:sp>
      <p:sp>
        <p:nvSpPr>
          <p:cNvPr id="43" name="Textplatzhalter 20"/>
          <p:cNvSpPr>
            <a:spLocks noGrp="1"/>
          </p:cNvSpPr>
          <p:nvPr>
            <p:ph type="body" sz="quarter" idx="38" hasCustomPrompt="1"/>
          </p:nvPr>
        </p:nvSpPr>
        <p:spPr>
          <a:xfrm>
            <a:off x="179513" y="1052017"/>
            <a:ext cx="1584175" cy="36004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latin typeface="Avenir LT Std 35 Light" panose="020B0402020203020204" pitchFamily="34" charset="0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de-DE" dirty="0"/>
              <a:t>Projektklasse</a:t>
            </a:r>
          </a:p>
        </p:txBody>
      </p:sp>
      <p:sp>
        <p:nvSpPr>
          <p:cNvPr id="15" name="Textplatzhalter 9"/>
          <p:cNvSpPr>
            <a:spLocks noGrp="1"/>
          </p:cNvSpPr>
          <p:nvPr>
            <p:ph type="body" sz="quarter" idx="41" hasCustomPrompt="1"/>
          </p:nvPr>
        </p:nvSpPr>
        <p:spPr>
          <a:xfrm>
            <a:off x="2038247" y="1124744"/>
            <a:ext cx="3312368" cy="1619795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438150" indent="-171450">
              <a:buFont typeface="Arial" panose="020B0604020202020204" pitchFamily="34" charset="0"/>
              <a:buChar char="•"/>
              <a:defRPr lang="de-DE" sz="1000" kern="1200" dirty="0" smtClean="0">
                <a:solidFill>
                  <a:schemeClr val="tx1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Beschreibung der Ausgangslage</a:t>
            </a:r>
          </a:p>
          <a:p>
            <a:pPr marL="358775" lvl="1" indent="-920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dirty="0"/>
              <a:t>Zweite Ebene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42" hasCustomPrompt="1"/>
          </p:nvPr>
        </p:nvSpPr>
        <p:spPr>
          <a:xfrm>
            <a:off x="2015716" y="3033341"/>
            <a:ext cx="3312368" cy="1619795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Beschreibungen der Anforderungen oder Problemstellung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7" name="Textplatzhalter 9"/>
          <p:cNvSpPr>
            <a:spLocks noGrp="1"/>
          </p:cNvSpPr>
          <p:nvPr>
            <p:ph type="body" sz="quarter" idx="43" hasCustomPrompt="1"/>
          </p:nvPr>
        </p:nvSpPr>
        <p:spPr>
          <a:xfrm>
            <a:off x="2010913" y="4977557"/>
            <a:ext cx="3312368" cy="1619795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Beschreibung der Lösung / Produkt resp. der angestrebten Soll Situation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9" name="Textplatzhalter 9"/>
          <p:cNvSpPr>
            <a:spLocks noGrp="1"/>
          </p:cNvSpPr>
          <p:nvPr>
            <p:ph type="body" sz="quarter" idx="44" hasCustomPrompt="1"/>
          </p:nvPr>
        </p:nvSpPr>
        <p:spPr>
          <a:xfrm>
            <a:off x="5724128" y="2276872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Aktivität 2 eingeben</a:t>
            </a:r>
          </a:p>
        </p:txBody>
      </p:sp>
      <p:sp>
        <p:nvSpPr>
          <p:cNvPr id="20" name="Textplatzhalter 9"/>
          <p:cNvSpPr>
            <a:spLocks noGrp="1"/>
          </p:cNvSpPr>
          <p:nvPr>
            <p:ph type="body" sz="quarter" idx="45" hasCustomPrompt="1"/>
          </p:nvPr>
        </p:nvSpPr>
        <p:spPr>
          <a:xfrm>
            <a:off x="5724128" y="2456545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Aktivität 3 eingeben</a:t>
            </a:r>
          </a:p>
        </p:txBody>
      </p:sp>
      <p:sp>
        <p:nvSpPr>
          <p:cNvPr id="22" name="Textplatzhalter 9"/>
          <p:cNvSpPr>
            <a:spLocks noGrp="1"/>
          </p:cNvSpPr>
          <p:nvPr>
            <p:ph type="body" sz="quarter" idx="46" hasCustomPrompt="1"/>
          </p:nvPr>
        </p:nvSpPr>
        <p:spPr>
          <a:xfrm>
            <a:off x="5724128" y="2654560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Aktivität 4 eingeben</a:t>
            </a:r>
          </a:p>
        </p:txBody>
      </p:sp>
      <p:sp>
        <p:nvSpPr>
          <p:cNvPr id="23" name="Textplatzhalter 9"/>
          <p:cNvSpPr>
            <a:spLocks noGrp="1"/>
          </p:cNvSpPr>
          <p:nvPr>
            <p:ph type="body" sz="quarter" idx="47" hasCustomPrompt="1"/>
          </p:nvPr>
        </p:nvSpPr>
        <p:spPr>
          <a:xfrm>
            <a:off x="5724128" y="2852936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Aktivität 5 eingeben</a:t>
            </a:r>
          </a:p>
        </p:txBody>
      </p:sp>
      <p:sp>
        <p:nvSpPr>
          <p:cNvPr id="24" name="Textplatzhalter 9"/>
          <p:cNvSpPr>
            <a:spLocks noGrp="1"/>
          </p:cNvSpPr>
          <p:nvPr>
            <p:ph type="body" sz="quarter" idx="48" hasCustomPrompt="1"/>
          </p:nvPr>
        </p:nvSpPr>
        <p:spPr>
          <a:xfrm>
            <a:off x="5724128" y="3050951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Aktivität 6 eingeben</a:t>
            </a:r>
          </a:p>
        </p:txBody>
      </p:sp>
      <p:sp>
        <p:nvSpPr>
          <p:cNvPr id="25" name="Textplatzhalter 9"/>
          <p:cNvSpPr>
            <a:spLocks noGrp="1"/>
          </p:cNvSpPr>
          <p:nvPr>
            <p:ph type="body" sz="quarter" idx="49" hasCustomPrompt="1"/>
          </p:nvPr>
        </p:nvSpPr>
        <p:spPr>
          <a:xfrm>
            <a:off x="5724128" y="3249327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Aktivität 7 eingeben</a:t>
            </a:r>
          </a:p>
        </p:txBody>
      </p:sp>
      <p:sp>
        <p:nvSpPr>
          <p:cNvPr id="26" name="Textplatzhalter 9"/>
          <p:cNvSpPr>
            <a:spLocks noGrp="1"/>
          </p:cNvSpPr>
          <p:nvPr>
            <p:ph type="body" sz="quarter" idx="50" hasCustomPrompt="1"/>
          </p:nvPr>
        </p:nvSpPr>
        <p:spPr>
          <a:xfrm>
            <a:off x="6228184" y="1134105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Startdatum Projekt eingeben</a:t>
            </a:r>
          </a:p>
        </p:txBody>
      </p:sp>
      <p:sp>
        <p:nvSpPr>
          <p:cNvPr id="27" name="Textplatzhalter 9"/>
          <p:cNvSpPr>
            <a:spLocks noGrp="1"/>
          </p:cNvSpPr>
          <p:nvPr>
            <p:ph type="body" sz="quarter" idx="51" hasCustomPrompt="1"/>
          </p:nvPr>
        </p:nvSpPr>
        <p:spPr>
          <a:xfrm>
            <a:off x="6228184" y="1394054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Enddatum Projekt eingeben</a:t>
            </a:r>
          </a:p>
        </p:txBody>
      </p:sp>
      <p:sp>
        <p:nvSpPr>
          <p:cNvPr id="28" name="Textplatzhalter 9"/>
          <p:cNvSpPr>
            <a:spLocks noGrp="1"/>
          </p:cNvSpPr>
          <p:nvPr>
            <p:ph type="body" sz="quarter" idx="52" hasCustomPrompt="1"/>
          </p:nvPr>
        </p:nvSpPr>
        <p:spPr>
          <a:xfrm>
            <a:off x="7596336" y="1771743"/>
            <a:ext cx="1224136" cy="155526"/>
          </a:xfrm>
          <a:prstGeom prst="rect">
            <a:avLst/>
          </a:prstGeom>
        </p:spPr>
        <p:txBody>
          <a:bodyPr lIns="0" rIns="0"/>
          <a:lstStyle>
            <a:lvl1pPr marL="0" indent="0" algn="l">
              <a:spcBef>
                <a:spcPts val="0"/>
              </a:spcBef>
              <a:buFont typeface="+mj-lt"/>
              <a:buNone/>
              <a:defRPr sz="6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Zeitskala (KW, Monat, Quartal)</a:t>
            </a:r>
          </a:p>
        </p:txBody>
      </p:sp>
      <p:sp>
        <p:nvSpPr>
          <p:cNvPr id="29" name="Textplatzhalter 9"/>
          <p:cNvSpPr>
            <a:spLocks noGrp="1"/>
          </p:cNvSpPr>
          <p:nvPr>
            <p:ph type="body" sz="quarter" idx="53" hasCustomPrompt="1"/>
          </p:nvPr>
        </p:nvSpPr>
        <p:spPr>
          <a:xfrm>
            <a:off x="5508104" y="3915247"/>
            <a:ext cx="3312368" cy="1169938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Beschreibung qualitativ und quantitativ des wirtschaftlichen Nutzen, inkl. Nachhaltigkeit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30" name="Textplatzhalter 9"/>
          <p:cNvSpPr>
            <a:spLocks noGrp="1"/>
          </p:cNvSpPr>
          <p:nvPr>
            <p:ph type="body" sz="quarter" idx="54" hasCustomPrompt="1"/>
          </p:nvPr>
        </p:nvSpPr>
        <p:spPr>
          <a:xfrm>
            <a:off x="5512087" y="5449961"/>
            <a:ext cx="3312368" cy="1169938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Beschreibung der Risiken des Projektes – bei Umsetzung und wenn nicht umgesetzt</a:t>
            </a:r>
          </a:p>
          <a:p>
            <a:pPr lvl="1"/>
            <a:r>
              <a:rPr lang="de-DE" dirty="0"/>
              <a:t>Zweite Ebene</a:t>
            </a:r>
          </a:p>
        </p:txBody>
      </p:sp>
      <p:pic>
        <p:nvPicPr>
          <p:cNvPr id="31" name="Grafik 23">
            <a:extLst>
              <a:ext uri="{FF2B5EF4-FFF2-40B4-BE49-F238E27FC236}">
                <a16:creationId xmlns:a16="http://schemas.microsoft.com/office/drawing/2014/main" id="{F536852F-1A44-40A9-8A9E-8F643E868D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79388"/>
            <a:ext cx="86360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platzhalter 2" descr="Projektname">
            <a:extLst>
              <a:ext uri="{FF2B5EF4-FFF2-40B4-BE49-F238E27FC236}">
                <a16:creationId xmlns:a16="http://schemas.microsoft.com/office/drawing/2014/main" id="{27169527-2ED7-4FC8-99AF-BC22B0BE0AB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907703" y="116632"/>
            <a:ext cx="3816201" cy="45390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000" kern="1200" dirty="0" smtClean="0">
                <a:solidFill>
                  <a:schemeClr val="accent4">
                    <a:lumMod val="50000"/>
                  </a:schemeClr>
                </a:solidFill>
                <a:latin typeface="Avenir LT Std 45 Book" panose="020B0502020203020204" pitchFamily="34" charset="0"/>
                <a:ea typeface="+mj-ea"/>
                <a:cs typeface="+mj-cs"/>
              </a:defRPr>
            </a:lvl1pPr>
            <a:lvl2pPr marL="4572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CH" sz="2800" kern="120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de-DE" dirty="0"/>
              <a:t>Projektname eingeben</a:t>
            </a:r>
          </a:p>
        </p:txBody>
      </p:sp>
      <p:sp>
        <p:nvSpPr>
          <p:cNvPr id="33" name="Textplatzhalter 17">
            <a:extLst>
              <a:ext uri="{FF2B5EF4-FFF2-40B4-BE49-F238E27FC236}">
                <a16:creationId xmlns:a16="http://schemas.microsoft.com/office/drawing/2014/main" id="{E792841F-B95A-48E6-9991-82AC5D53DD58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724128" y="116631"/>
            <a:ext cx="1080120" cy="45390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>
                <a:latin typeface="Avenir LT Std 45 Book" panose="020B05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de-DE" dirty="0"/>
              <a:t>Monat / Jahr</a:t>
            </a:r>
          </a:p>
        </p:txBody>
      </p:sp>
    </p:spTree>
    <p:extLst>
      <p:ext uri="{BB962C8B-B14F-4D97-AF65-F5344CB8AC3E}">
        <p14:creationId xmlns:p14="http://schemas.microsoft.com/office/powerpoint/2010/main" val="179117188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asual F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 descr="Projektname"/>
          <p:cNvSpPr>
            <a:spLocks noGrp="1"/>
          </p:cNvSpPr>
          <p:nvPr>
            <p:ph type="body" sz="quarter" idx="29" hasCustomPrompt="1"/>
          </p:nvPr>
        </p:nvSpPr>
        <p:spPr>
          <a:xfrm>
            <a:off x="1907703" y="116632"/>
            <a:ext cx="3816201" cy="45390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000" kern="1200" dirty="0" smtClean="0">
                <a:solidFill>
                  <a:schemeClr val="accent4">
                    <a:lumMod val="50000"/>
                  </a:schemeClr>
                </a:solidFill>
                <a:latin typeface="Avenir LT Std 45 Book" panose="020B0502020203020204" pitchFamily="34" charset="0"/>
                <a:ea typeface="+mj-ea"/>
                <a:cs typeface="+mj-cs"/>
              </a:defRPr>
            </a:lvl1pPr>
            <a:lvl2pPr marL="4572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CH" sz="2800" kern="120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de-DE" dirty="0"/>
              <a:t>Projektname eingeben</a:t>
            </a:r>
          </a:p>
        </p:txBody>
      </p:sp>
      <p:sp>
        <p:nvSpPr>
          <p:cNvPr id="35" name="Textplatzhalter 9"/>
          <p:cNvSpPr>
            <a:spLocks noGrp="1"/>
          </p:cNvSpPr>
          <p:nvPr>
            <p:ph type="body" sz="quarter" idx="32" hasCustomPrompt="1"/>
          </p:nvPr>
        </p:nvSpPr>
        <p:spPr>
          <a:xfrm>
            <a:off x="5724128" y="2071032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Aktivität 1 eingeben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33" hasCustomPrompt="1"/>
          </p:nvPr>
        </p:nvSpPr>
        <p:spPr>
          <a:xfrm>
            <a:off x="179513" y="1772816"/>
            <a:ext cx="1584176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de-DE" dirty="0"/>
              <a:t>Name,  Vorname Projektleiter</a:t>
            </a:r>
          </a:p>
        </p:txBody>
      </p:sp>
      <p:sp>
        <p:nvSpPr>
          <p:cNvPr id="38" name="Textplatzhalter 17"/>
          <p:cNvSpPr>
            <a:spLocks noGrp="1"/>
          </p:cNvSpPr>
          <p:nvPr>
            <p:ph type="body" sz="quarter" idx="34" hasCustomPrompt="1"/>
          </p:nvPr>
        </p:nvSpPr>
        <p:spPr>
          <a:xfrm>
            <a:off x="179513" y="2636169"/>
            <a:ext cx="1584176" cy="2088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de-DE" dirty="0"/>
              <a:t>Teammitglieder und Funktion</a:t>
            </a:r>
          </a:p>
        </p:txBody>
      </p:sp>
      <p:sp>
        <p:nvSpPr>
          <p:cNvPr id="39" name="Textplatzhalter 17"/>
          <p:cNvSpPr>
            <a:spLocks noGrp="1"/>
          </p:cNvSpPr>
          <p:nvPr>
            <p:ph type="body" sz="quarter" idx="35" hasCustomPrompt="1"/>
          </p:nvPr>
        </p:nvSpPr>
        <p:spPr>
          <a:xfrm>
            <a:off x="179512" y="5157192"/>
            <a:ext cx="1584176" cy="4539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de-DE" dirty="0"/>
              <a:t>Name, Vorname Auftraggeber</a:t>
            </a:r>
          </a:p>
        </p:txBody>
      </p:sp>
      <p:sp>
        <p:nvSpPr>
          <p:cNvPr id="40" name="Textplatzhalter 17"/>
          <p:cNvSpPr>
            <a:spLocks noGrp="1"/>
          </p:cNvSpPr>
          <p:nvPr>
            <p:ph type="body" sz="quarter" idx="36" hasCustomPrompt="1"/>
          </p:nvPr>
        </p:nvSpPr>
        <p:spPr>
          <a:xfrm>
            <a:off x="179513" y="6021288"/>
            <a:ext cx="1584176" cy="5986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de-DE" dirty="0"/>
              <a:t>Geschätzte Umsetzungskosten</a:t>
            </a: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37" hasCustomPrompt="1"/>
          </p:nvPr>
        </p:nvSpPr>
        <p:spPr>
          <a:xfrm>
            <a:off x="179513" y="635075"/>
            <a:ext cx="1584175" cy="34565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100">
                <a:latin typeface="Avenir LT Std 45 Book" panose="020B0502020203020204" pitchFamily="34" charset="0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de-DE" dirty="0"/>
              <a:t>Projektart</a:t>
            </a:r>
          </a:p>
        </p:txBody>
      </p:sp>
      <p:sp>
        <p:nvSpPr>
          <p:cNvPr id="43" name="Textplatzhalter 20"/>
          <p:cNvSpPr>
            <a:spLocks noGrp="1"/>
          </p:cNvSpPr>
          <p:nvPr>
            <p:ph type="body" sz="quarter" idx="38" hasCustomPrompt="1"/>
          </p:nvPr>
        </p:nvSpPr>
        <p:spPr>
          <a:xfrm>
            <a:off x="179513" y="1052017"/>
            <a:ext cx="1584175" cy="36004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latin typeface="Avenir LT Std 35 Light" panose="020B0402020203020204" pitchFamily="34" charset="0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de-DE" dirty="0"/>
              <a:t>Projektklasse</a:t>
            </a:r>
          </a:p>
        </p:txBody>
      </p:sp>
      <p:sp>
        <p:nvSpPr>
          <p:cNvPr id="15" name="Textplatzhalter 9"/>
          <p:cNvSpPr>
            <a:spLocks noGrp="1"/>
          </p:cNvSpPr>
          <p:nvPr>
            <p:ph type="body" sz="quarter" idx="41" hasCustomPrompt="1"/>
          </p:nvPr>
        </p:nvSpPr>
        <p:spPr>
          <a:xfrm>
            <a:off x="2038247" y="1124744"/>
            <a:ext cx="3312368" cy="1619795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438150" indent="-171450">
              <a:buFont typeface="Arial" panose="020B0604020202020204" pitchFamily="34" charset="0"/>
              <a:buChar char="•"/>
              <a:defRPr lang="de-DE" sz="1000" kern="1200" dirty="0" smtClean="0">
                <a:solidFill>
                  <a:schemeClr val="tx1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Beschreibung der Ausgangslage</a:t>
            </a:r>
          </a:p>
          <a:p>
            <a:pPr marL="358775" lvl="1" indent="-920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dirty="0"/>
              <a:t>Zweite Ebene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42" hasCustomPrompt="1"/>
          </p:nvPr>
        </p:nvSpPr>
        <p:spPr>
          <a:xfrm>
            <a:off x="2015716" y="3033341"/>
            <a:ext cx="3312368" cy="1619795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Beschreibungen der Anforderungen oder Problemstellung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7" name="Textplatzhalter 9"/>
          <p:cNvSpPr>
            <a:spLocks noGrp="1"/>
          </p:cNvSpPr>
          <p:nvPr>
            <p:ph type="body" sz="quarter" idx="43" hasCustomPrompt="1"/>
          </p:nvPr>
        </p:nvSpPr>
        <p:spPr>
          <a:xfrm>
            <a:off x="2010913" y="4977557"/>
            <a:ext cx="3312368" cy="1619795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Beschreibung der Lösung / Produkt resp. der angestrebten Soll Situation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9" name="Textplatzhalter 9"/>
          <p:cNvSpPr>
            <a:spLocks noGrp="1"/>
          </p:cNvSpPr>
          <p:nvPr>
            <p:ph type="body" sz="quarter" idx="44" hasCustomPrompt="1"/>
          </p:nvPr>
        </p:nvSpPr>
        <p:spPr>
          <a:xfrm>
            <a:off x="5724128" y="2276872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Aktivität 2 eingeben</a:t>
            </a:r>
          </a:p>
        </p:txBody>
      </p:sp>
      <p:sp>
        <p:nvSpPr>
          <p:cNvPr id="20" name="Textplatzhalter 9"/>
          <p:cNvSpPr>
            <a:spLocks noGrp="1"/>
          </p:cNvSpPr>
          <p:nvPr>
            <p:ph type="body" sz="quarter" idx="45" hasCustomPrompt="1"/>
          </p:nvPr>
        </p:nvSpPr>
        <p:spPr>
          <a:xfrm>
            <a:off x="5724128" y="2456545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Aktivität 3 eingeben</a:t>
            </a:r>
          </a:p>
        </p:txBody>
      </p:sp>
      <p:sp>
        <p:nvSpPr>
          <p:cNvPr id="22" name="Textplatzhalter 9"/>
          <p:cNvSpPr>
            <a:spLocks noGrp="1"/>
          </p:cNvSpPr>
          <p:nvPr>
            <p:ph type="body" sz="quarter" idx="46" hasCustomPrompt="1"/>
          </p:nvPr>
        </p:nvSpPr>
        <p:spPr>
          <a:xfrm>
            <a:off x="5724128" y="2654560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Aktivität 4 eingeben</a:t>
            </a:r>
          </a:p>
        </p:txBody>
      </p:sp>
      <p:sp>
        <p:nvSpPr>
          <p:cNvPr id="23" name="Textplatzhalter 9"/>
          <p:cNvSpPr>
            <a:spLocks noGrp="1"/>
          </p:cNvSpPr>
          <p:nvPr>
            <p:ph type="body" sz="quarter" idx="47" hasCustomPrompt="1"/>
          </p:nvPr>
        </p:nvSpPr>
        <p:spPr>
          <a:xfrm>
            <a:off x="5724128" y="2852936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Aktivität 5 eingeben</a:t>
            </a:r>
          </a:p>
        </p:txBody>
      </p:sp>
      <p:sp>
        <p:nvSpPr>
          <p:cNvPr id="24" name="Textplatzhalter 9"/>
          <p:cNvSpPr>
            <a:spLocks noGrp="1"/>
          </p:cNvSpPr>
          <p:nvPr>
            <p:ph type="body" sz="quarter" idx="48" hasCustomPrompt="1"/>
          </p:nvPr>
        </p:nvSpPr>
        <p:spPr>
          <a:xfrm>
            <a:off x="5724128" y="3050951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Aktivität 6 eingeben</a:t>
            </a:r>
          </a:p>
        </p:txBody>
      </p:sp>
      <p:sp>
        <p:nvSpPr>
          <p:cNvPr id="25" name="Textplatzhalter 9"/>
          <p:cNvSpPr>
            <a:spLocks noGrp="1"/>
          </p:cNvSpPr>
          <p:nvPr>
            <p:ph type="body" sz="quarter" idx="49" hasCustomPrompt="1"/>
          </p:nvPr>
        </p:nvSpPr>
        <p:spPr>
          <a:xfrm>
            <a:off x="5724128" y="3249327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Aktivität 7 eingeben</a:t>
            </a:r>
          </a:p>
        </p:txBody>
      </p:sp>
      <p:sp>
        <p:nvSpPr>
          <p:cNvPr id="26" name="Textplatzhalter 9"/>
          <p:cNvSpPr>
            <a:spLocks noGrp="1"/>
          </p:cNvSpPr>
          <p:nvPr>
            <p:ph type="body" sz="quarter" idx="50" hasCustomPrompt="1"/>
          </p:nvPr>
        </p:nvSpPr>
        <p:spPr>
          <a:xfrm>
            <a:off x="6228184" y="1134105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Startdatum Projekt eingeben</a:t>
            </a:r>
          </a:p>
        </p:txBody>
      </p:sp>
      <p:sp>
        <p:nvSpPr>
          <p:cNvPr id="27" name="Textplatzhalter 9"/>
          <p:cNvSpPr>
            <a:spLocks noGrp="1"/>
          </p:cNvSpPr>
          <p:nvPr>
            <p:ph type="body" sz="quarter" idx="51" hasCustomPrompt="1"/>
          </p:nvPr>
        </p:nvSpPr>
        <p:spPr>
          <a:xfrm>
            <a:off x="6228184" y="1394054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Enddatum Projekt eingeben</a:t>
            </a:r>
          </a:p>
        </p:txBody>
      </p:sp>
      <p:sp>
        <p:nvSpPr>
          <p:cNvPr id="28" name="Textplatzhalter 9"/>
          <p:cNvSpPr>
            <a:spLocks noGrp="1"/>
          </p:cNvSpPr>
          <p:nvPr>
            <p:ph type="body" sz="quarter" idx="52" hasCustomPrompt="1"/>
          </p:nvPr>
        </p:nvSpPr>
        <p:spPr>
          <a:xfrm>
            <a:off x="7596336" y="1771743"/>
            <a:ext cx="1224136" cy="155526"/>
          </a:xfrm>
          <a:prstGeom prst="rect">
            <a:avLst/>
          </a:prstGeom>
        </p:spPr>
        <p:txBody>
          <a:bodyPr lIns="0" rIns="0"/>
          <a:lstStyle>
            <a:lvl1pPr marL="0" indent="0" algn="l">
              <a:spcBef>
                <a:spcPts val="0"/>
              </a:spcBef>
              <a:buFont typeface="+mj-lt"/>
              <a:buNone/>
              <a:defRPr sz="6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Zeitskala (KW, Monat, Quartal)</a:t>
            </a:r>
          </a:p>
        </p:txBody>
      </p:sp>
      <p:sp>
        <p:nvSpPr>
          <p:cNvPr id="29" name="Textplatzhalter 9"/>
          <p:cNvSpPr>
            <a:spLocks noGrp="1"/>
          </p:cNvSpPr>
          <p:nvPr>
            <p:ph type="body" sz="quarter" idx="53" hasCustomPrompt="1"/>
          </p:nvPr>
        </p:nvSpPr>
        <p:spPr>
          <a:xfrm>
            <a:off x="5508104" y="3915247"/>
            <a:ext cx="3312368" cy="1169938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Beschreibung qualitativ und quantitativ des wirtschaftlichen Nutzen, inkl. Nachhaltigkeit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30" name="Textplatzhalter 9"/>
          <p:cNvSpPr>
            <a:spLocks noGrp="1"/>
          </p:cNvSpPr>
          <p:nvPr>
            <p:ph type="body" sz="quarter" idx="54" hasCustomPrompt="1"/>
          </p:nvPr>
        </p:nvSpPr>
        <p:spPr>
          <a:xfrm>
            <a:off x="5512087" y="5449961"/>
            <a:ext cx="3312368" cy="1169938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Beschreibung der Risiken des Projektes – bei Umsetzung und wenn nicht umgesetzt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31" name="Textplatzhalter 17">
            <a:extLst>
              <a:ext uri="{FF2B5EF4-FFF2-40B4-BE49-F238E27FC236}">
                <a16:creationId xmlns:a16="http://schemas.microsoft.com/office/drawing/2014/main" id="{05BF7982-5A4F-4BF8-91F6-67BBEBBA136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724128" y="116631"/>
            <a:ext cx="1080120" cy="45390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>
                <a:latin typeface="Avenir LT Std 45 Book" panose="020B05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de-DE" dirty="0"/>
              <a:t>Monat / Jahr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F257E7F-13C8-42F8-A9DF-2BFFDE3F40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33871" y="116631"/>
            <a:ext cx="1094513" cy="45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93937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lin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platzhalter 9"/>
          <p:cNvSpPr>
            <a:spLocks noGrp="1"/>
          </p:cNvSpPr>
          <p:nvPr>
            <p:ph type="body" sz="quarter" idx="32" hasCustomPrompt="1"/>
          </p:nvPr>
        </p:nvSpPr>
        <p:spPr>
          <a:xfrm>
            <a:off x="5724128" y="2071032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Aktivität 1 eingeben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33" hasCustomPrompt="1"/>
          </p:nvPr>
        </p:nvSpPr>
        <p:spPr>
          <a:xfrm>
            <a:off x="179513" y="1772816"/>
            <a:ext cx="1584176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de-DE" dirty="0"/>
              <a:t>Name,  Vorname Projektleiter</a:t>
            </a:r>
          </a:p>
        </p:txBody>
      </p:sp>
      <p:sp>
        <p:nvSpPr>
          <p:cNvPr id="38" name="Textplatzhalter 17"/>
          <p:cNvSpPr>
            <a:spLocks noGrp="1"/>
          </p:cNvSpPr>
          <p:nvPr>
            <p:ph type="body" sz="quarter" idx="34" hasCustomPrompt="1"/>
          </p:nvPr>
        </p:nvSpPr>
        <p:spPr>
          <a:xfrm>
            <a:off x="179513" y="2636169"/>
            <a:ext cx="1584176" cy="2088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de-DE" dirty="0"/>
              <a:t>Teammitglieder und Funktion</a:t>
            </a:r>
          </a:p>
        </p:txBody>
      </p:sp>
      <p:sp>
        <p:nvSpPr>
          <p:cNvPr id="39" name="Textplatzhalter 17"/>
          <p:cNvSpPr>
            <a:spLocks noGrp="1"/>
          </p:cNvSpPr>
          <p:nvPr>
            <p:ph type="body" sz="quarter" idx="35" hasCustomPrompt="1"/>
          </p:nvPr>
        </p:nvSpPr>
        <p:spPr>
          <a:xfrm>
            <a:off x="179512" y="5157192"/>
            <a:ext cx="1584176" cy="4539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de-DE" dirty="0"/>
              <a:t>Name, Vorname Auftraggeber</a:t>
            </a:r>
          </a:p>
        </p:txBody>
      </p:sp>
      <p:sp>
        <p:nvSpPr>
          <p:cNvPr id="40" name="Textplatzhalter 17"/>
          <p:cNvSpPr>
            <a:spLocks noGrp="1"/>
          </p:cNvSpPr>
          <p:nvPr>
            <p:ph type="body" sz="quarter" idx="36" hasCustomPrompt="1"/>
          </p:nvPr>
        </p:nvSpPr>
        <p:spPr>
          <a:xfrm>
            <a:off x="179513" y="6021288"/>
            <a:ext cx="1584176" cy="5986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de-DE" dirty="0"/>
              <a:t>Geschätzte Umsetzungskosten</a:t>
            </a: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37" hasCustomPrompt="1"/>
          </p:nvPr>
        </p:nvSpPr>
        <p:spPr>
          <a:xfrm>
            <a:off x="179513" y="635075"/>
            <a:ext cx="1584175" cy="34565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100">
                <a:latin typeface="Avenir LT Std 45 Book" panose="020B0502020203020204" pitchFamily="34" charset="0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de-DE" dirty="0"/>
              <a:t>Projektart eingeben</a:t>
            </a:r>
          </a:p>
        </p:txBody>
      </p:sp>
      <p:sp>
        <p:nvSpPr>
          <p:cNvPr id="43" name="Textplatzhalter 20"/>
          <p:cNvSpPr>
            <a:spLocks noGrp="1"/>
          </p:cNvSpPr>
          <p:nvPr>
            <p:ph type="body" sz="quarter" idx="38" hasCustomPrompt="1"/>
          </p:nvPr>
        </p:nvSpPr>
        <p:spPr>
          <a:xfrm>
            <a:off x="179513" y="1052017"/>
            <a:ext cx="1584175" cy="36004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latin typeface="Avenir LT Std 35 Light" panose="020B0402020203020204" pitchFamily="34" charset="0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de-DE" dirty="0"/>
              <a:t>Projektklasse</a:t>
            </a:r>
          </a:p>
        </p:txBody>
      </p:sp>
      <p:sp>
        <p:nvSpPr>
          <p:cNvPr id="15" name="Textplatzhalter 9"/>
          <p:cNvSpPr>
            <a:spLocks noGrp="1"/>
          </p:cNvSpPr>
          <p:nvPr>
            <p:ph type="body" sz="quarter" idx="41" hasCustomPrompt="1"/>
          </p:nvPr>
        </p:nvSpPr>
        <p:spPr>
          <a:xfrm>
            <a:off x="2038247" y="1124744"/>
            <a:ext cx="3312368" cy="1619795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438150" indent="-171450">
              <a:buFont typeface="Arial" panose="020B0604020202020204" pitchFamily="34" charset="0"/>
              <a:buChar char="•"/>
              <a:defRPr lang="de-DE" sz="1000" kern="1200" dirty="0" smtClean="0">
                <a:solidFill>
                  <a:schemeClr val="tx1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Beschreibung der Ausgangslage</a:t>
            </a:r>
          </a:p>
          <a:p>
            <a:pPr marL="358775" lvl="1" indent="-920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dirty="0"/>
              <a:t>Zweite Ebene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42" hasCustomPrompt="1"/>
          </p:nvPr>
        </p:nvSpPr>
        <p:spPr>
          <a:xfrm>
            <a:off x="2015716" y="3033341"/>
            <a:ext cx="3312368" cy="1619795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Beschreibungen der Anforderungen oder Problemstellung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7" name="Textplatzhalter 9"/>
          <p:cNvSpPr>
            <a:spLocks noGrp="1"/>
          </p:cNvSpPr>
          <p:nvPr>
            <p:ph type="body" sz="quarter" idx="43" hasCustomPrompt="1"/>
          </p:nvPr>
        </p:nvSpPr>
        <p:spPr>
          <a:xfrm>
            <a:off x="2010913" y="4977557"/>
            <a:ext cx="3312368" cy="1619795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Beschreibung der Lösung / Produkt resp. der angestrebten Soll Situation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9" name="Textplatzhalter 9"/>
          <p:cNvSpPr>
            <a:spLocks noGrp="1"/>
          </p:cNvSpPr>
          <p:nvPr>
            <p:ph type="body" sz="quarter" idx="44" hasCustomPrompt="1"/>
          </p:nvPr>
        </p:nvSpPr>
        <p:spPr>
          <a:xfrm>
            <a:off x="5724128" y="2276872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Aktivität 2 eingeben</a:t>
            </a:r>
          </a:p>
        </p:txBody>
      </p:sp>
      <p:sp>
        <p:nvSpPr>
          <p:cNvPr id="20" name="Textplatzhalter 9"/>
          <p:cNvSpPr>
            <a:spLocks noGrp="1"/>
          </p:cNvSpPr>
          <p:nvPr>
            <p:ph type="body" sz="quarter" idx="45" hasCustomPrompt="1"/>
          </p:nvPr>
        </p:nvSpPr>
        <p:spPr>
          <a:xfrm>
            <a:off x="5724128" y="2456545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Aktivität 3 eingeben</a:t>
            </a:r>
          </a:p>
        </p:txBody>
      </p:sp>
      <p:sp>
        <p:nvSpPr>
          <p:cNvPr id="22" name="Textplatzhalter 9"/>
          <p:cNvSpPr>
            <a:spLocks noGrp="1"/>
          </p:cNvSpPr>
          <p:nvPr>
            <p:ph type="body" sz="quarter" idx="46" hasCustomPrompt="1"/>
          </p:nvPr>
        </p:nvSpPr>
        <p:spPr>
          <a:xfrm>
            <a:off x="5724128" y="2654560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Aktivität 4 eingeben</a:t>
            </a:r>
          </a:p>
        </p:txBody>
      </p:sp>
      <p:sp>
        <p:nvSpPr>
          <p:cNvPr id="23" name="Textplatzhalter 9"/>
          <p:cNvSpPr>
            <a:spLocks noGrp="1"/>
          </p:cNvSpPr>
          <p:nvPr>
            <p:ph type="body" sz="quarter" idx="47" hasCustomPrompt="1"/>
          </p:nvPr>
        </p:nvSpPr>
        <p:spPr>
          <a:xfrm>
            <a:off x="5724128" y="2852936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Aktivität 5 eingeben</a:t>
            </a:r>
          </a:p>
        </p:txBody>
      </p:sp>
      <p:sp>
        <p:nvSpPr>
          <p:cNvPr id="24" name="Textplatzhalter 9"/>
          <p:cNvSpPr>
            <a:spLocks noGrp="1"/>
          </p:cNvSpPr>
          <p:nvPr>
            <p:ph type="body" sz="quarter" idx="48" hasCustomPrompt="1"/>
          </p:nvPr>
        </p:nvSpPr>
        <p:spPr>
          <a:xfrm>
            <a:off x="5724128" y="3050951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Aktivität 6 eingeben</a:t>
            </a:r>
          </a:p>
        </p:txBody>
      </p:sp>
      <p:sp>
        <p:nvSpPr>
          <p:cNvPr id="25" name="Textplatzhalter 9"/>
          <p:cNvSpPr>
            <a:spLocks noGrp="1"/>
          </p:cNvSpPr>
          <p:nvPr>
            <p:ph type="body" sz="quarter" idx="49" hasCustomPrompt="1"/>
          </p:nvPr>
        </p:nvSpPr>
        <p:spPr>
          <a:xfrm>
            <a:off x="5724128" y="3249327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Aktivität 7 eingeben</a:t>
            </a:r>
          </a:p>
        </p:txBody>
      </p:sp>
      <p:sp>
        <p:nvSpPr>
          <p:cNvPr id="26" name="Textplatzhalter 9"/>
          <p:cNvSpPr>
            <a:spLocks noGrp="1"/>
          </p:cNvSpPr>
          <p:nvPr>
            <p:ph type="body" sz="quarter" idx="50" hasCustomPrompt="1"/>
          </p:nvPr>
        </p:nvSpPr>
        <p:spPr>
          <a:xfrm>
            <a:off x="6228184" y="1134105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Startdatum Projekt eingeben</a:t>
            </a:r>
          </a:p>
        </p:txBody>
      </p:sp>
      <p:sp>
        <p:nvSpPr>
          <p:cNvPr id="27" name="Textplatzhalter 9"/>
          <p:cNvSpPr>
            <a:spLocks noGrp="1"/>
          </p:cNvSpPr>
          <p:nvPr>
            <p:ph type="body" sz="quarter" idx="51" hasCustomPrompt="1"/>
          </p:nvPr>
        </p:nvSpPr>
        <p:spPr>
          <a:xfrm>
            <a:off x="6228184" y="1394054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Enddatum Projekt eingeben</a:t>
            </a:r>
          </a:p>
        </p:txBody>
      </p:sp>
      <p:sp>
        <p:nvSpPr>
          <p:cNvPr id="28" name="Textplatzhalter 9"/>
          <p:cNvSpPr>
            <a:spLocks noGrp="1"/>
          </p:cNvSpPr>
          <p:nvPr>
            <p:ph type="body" sz="quarter" idx="52" hasCustomPrompt="1"/>
          </p:nvPr>
        </p:nvSpPr>
        <p:spPr>
          <a:xfrm>
            <a:off x="7596336" y="1771743"/>
            <a:ext cx="1224136" cy="155526"/>
          </a:xfrm>
          <a:prstGeom prst="rect">
            <a:avLst/>
          </a:prstGeom>
        </p:spPr>
        <p:txBody>
          <a:bodyPr lIns="0" rIns="0"/>
          <a:lstStyle>
            <a:lvl1pPr marL="0" indent="0" algn="l">
              <a:spcBef>
                <a:spcPts val="0"/>
              </a:spcBef>
              <a:buFont typeface="+mj-lt"/>
              <a:buNone/>
              <a:defRPr sz="6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Zeitskala (KW, Monat, Quartal)</a:t>
            </a:r>
          </a:p>
        </p:txBody>
      </p:sp>
      <p:sp>
        <p:nvSpPr>
          <p:cNvPr id="29" name="Textplatzhalter 9"/>
          <p:cNvSpPr>
            <a:spLocks noGrp="1"/>
          </p:cNvSpPr>
          <p:nvPr>
            <p:ph type="body" sz="quarter" idx="53" hasCustomPrompt="1"/>
          </p:nvPr>
        </p:nvSpPr>
        <p:spPr>
          <a:xfrm>
            <a:off x="5508104" y="3915247"/>
            <a:ext cx="3312368" cy="1169938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Beschreibung qualitativ und quantitativ des wirtschaftlichen Nutzen, inkl. Nachhaltigkeit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30" name="Textplatzhalter 9"/>
          <p:cNvSpPr>
            <a:spLocks noGrp="1"/>
          </p:cNvSpPr>
          <p:nvPr>
            <p:ph type="body" sz="quarter" idx="54" hasCustomPrompt="1"/>
          </p:nvPr>
        </p:nvSpPr>
        <p:spPr>
          <a:xfrm>
            <a:off x="5512087" y="5449961"/>
            <a:ext cx="3312368" cy="1169938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Beschreibung der Risiken des Projektes – bei Umsetzung und wenn nicht umgesetzt</a:t>
            </a:r>
          </a:p>
          <a:p>
            <a:pPr lvl="1"/>
            <a:r>
              <a:rPr lang="de-DE" dirty="0"/>
              <a:t>Zweite Ebene</a:t>
            </a:r>
          </a:p>
        </p:txBody>
      </p:sp>
      <p:pic>
        <p:nvPicPr>
          <p:cNvPr id="31" name="Picture 12" descr="http://www.orior.ch/fileadmin/_processed_/csm_Culinor_Foot_Group_sm_f37ea4506e.png">
            <a:extLst>
              <a:ext uri="{FF2B5EF4-FFF2-40B4-BE49-F238E27FC236}">
                <a16:creationId xmlns:a16="http://schemas.microsoft.com/office/drawing/2014/main" id="{24F0CD06-B79D-444C-91B8-F20C50F02B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2863"/>
            <a:ext cx="1333500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platzhalter 2" descr="Projektname">
            <a:extLst>
              <a:ext uri="{FF2B5EF4-FFF2-40B4-BE49-F238E27FC236}">
                <a16:creationId xmlns:a16="http://schemas.microsoft.com/office/drawing/2014/main" id="{3DD53A94-D9D7-4D75-9AF2-76DB28ABF27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907703" y="116632"/>
            <a:ext cx="3816201" cy="45390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000" kern="1200" dirty="0" smtClean="0">
                <a:solidFill>
                  <a:schemeClr val="accent4">
                    <a:lumMod val="50000"/>
                  </a:schemeClr>
                </a:solidFill>
                <a:latin typeface="Avenir LT Std 45 Book" panose="020B0502020203020204" pitchFamily="34" charset="0"/>
                <a:ea typeface="+mj-ea"/>
                <a:cs typeface="+mj-cs"/>
              </a:defRPr>
            </a:lvl1pPr>
            <a:lvl2pPr marL="4572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CH" sz="2800" kern="120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de-DE" dirty="0"/>
              <a:t>Projektname eingeben</a:t>
            </a:r>
          </a:p>
        </p:txBody>
      </p:sp>
      <p:sp>
        <p:nvSpPr>
          <p:cNvPr id="33" name="Textplatzhalter 17">
            <a:extLst>
              <a:ext uri="{FF2B5EF4-FFF2-40B4-BE49-F238E27FC236}">
                <a16:creationId xmlns:a16="http://schemas.microsoft.com/office/drawing/2014/main" id="{3EDD0CEE-F5AC-47EA-802E-905C2CEA9AE2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724128" y="116631"/>
            <a:ext cx="1080120" cy="45390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>
                <a:latin typeface="Avenir LT Std 45 Book" panose="020B05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de-DE" dirty="0"/>
              <a:t>Monat / Jahr</a:t>
            </a:r>
          </a:p>
        </p:txBody>
      </p:sp>
    </p:spTree>
    <p:extLst>
      <p:ext uri="{BB962C8B-B14F-4D97-AF65-F5344CB8AC3E}">
        <p14:creationId xmlns:p14="http://schemas.microsoft.com/office/powerpoint/2010/main" val="428536534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RED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platzhalter 9"/>
          <p:cNvSpPr>
            <a:spLocks noGrp="1"/>
          </p:cNvSpPr>
          <p:nvPr>
            <p:ph type="body" sz="quarter" idx="32" hasCustomPrompt="1"/>
          </p:nvPr>
        </p:nvSpPr>
        <p:spPr>
          <a:xfrm>
            <a:off x="5724128" y="2071032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Aktivität 1 eingeben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33" hasCustomPrompt="1"/>
          </p:nvPr>
        </p:nvSpPr>
        <p:spPr>
          <a:xfrm>
            <a:off x="179513" y="1772816"/>
            <a:ext cx="1584176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de-DE" dirty="0"/>
              <a:t>Name,  Vorname Projektleiter</a:t>
            </a:r>
          </a:p>
        </p:txBody>
      </p:sp>
      <p:sp>
        <p:nvSpPr>
          <p:cNvPr id="38" name="Textplatzhalter 17"/>
          <p:cNvSpPr>
            <a:spLocks noGrp="1"/>
          </p:cNvSpPr>
          <p:nvPr>
            <p:ph type="body" sz="quarter" idx="34" hasCustomPrompt="1"/>
          </p:nvPr>
        </p:nvSpPr>
        <p:spPr>
          <a:xfrm>
            <a:off x="179513" y="2636169"/>
            <a:ext cx="1584176" cy="2088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de-DE" dirty="0"/>
              <a:t>Teammitglieder und Funktion</a:t>
            </a:r>
          </a:p>
        </p:txBody>
      </p:sp>
      <p:sp>
        <p:nvSpPr>
          <p:cNvPr id="39" name="Textplatzhalter 17"/>
          <p:cNvSpPr>
            <a:spLocks noGrp="1"/>
          </p:cNvSpPr>
          <p:nvPr>
            <p:ph type="body" sz="quarter" idx="35" hasCustomPrompt="1"/>
          </p:nvPr>
        </p:nvSpPr>
        <p:spPr>
          <a:xfrm>
            <a:off x="179512" y="5157192"/>
            <a:ext cx="1584176" cy="4539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de-DE" dirty="0"/>
              <a:t>Name, Vorname Auftraggeber</a:t>
            </a:r>
          </a:p>
        </p:txBody>
      </p:sp>
      <p:sp>
        <p:nvSpPr>
          <p:cNvPr id="40" name="Textplatzhalter 17"/>
          <p:cNvSpPr>
            <a:spLocks noGrp="1"/>
          </p:cNvSpPr>
          <p:nvPr>
            <p:ph type="body" sz="quarter" idx="36" hasCustomPrompt="1"/>
          </p:nvPr>
        </p:nvSpPr>
        <p:spPr>
          <a:xfrm>
            <a:off x="179513" y="6021288"/>
            <a:ext cx="1584176" cy="5986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de-DE" dirty="0"/>
              <a:t>Geschätzte Umsetzungskosten</a:t>
            </a: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37" hasCustomPrompt="1"/>
          </p:nvPr>
        </p:nvSpPr>
        <p:spPr>
          <a:xfrm>
            <a:off x="179513" y="635075"/>
            <a:ext cx="1584175" cy="34565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100">
                <a:latin typeface="Avenir LT Std 45 Book" panose="020B0502020203020204" pitchFamily="34" charset="0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de-DE" dirty="0"/>
              <a:t>Projektart eingeben</a:t>
            </a:r>
          </a:p>
        </p:txBody>
      </p:sp>
      <p:sp>
        <p:nvSpPr>
          <p:cNvPr id="43" name="Textplatzhalter 20"/>
          <p:cNvSpPr>
            <a:spLocks noGrp="1"/>
          </p:cNvSpPr>
          <p:nvPr>
            <p:ph type="body" sz="quarter" idx="38" hasCustomPrompt="1"/>
          </p:nvPr>
        </p:nvSpPr>
        <p:spPr>
          <a:xfrm>
            <a:off x="179513" y="1052017"/>
            <a:ext cx="1584175" cy="36004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latin typeface="Avenir LT Std 35 Light" panose="020B0402020203020204" pitchFamily="34" charset="0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de-DE" dirty="0"/>
              <a:t>Projektklasse</a:t>
            </a:r>
          </a:p>
        </p:txBody>
      </p:sp>
      <p:sp>
        <p:nvSpPr>
          <p:cNvPr id="15" name="Textplatzhalter 9"/>
          <p:cNvSpPr>
            <a:spLocks noGrp="1"/>
          </p:cNvSpPr>
          <p:nvPr>
            <p:ph type="body" sz="quarter" idx="41" hasCustomPrompt="1"/>
          </p:nvPr>
        </p:nvSpPr>
        <p:spPr>
          <a:xfrm>
            <a:off x="2038247" y="1124744"/>
            <a:ext cx="3312368" cy="1619795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438150" indent="-171450">
              <a:buFont typeface="Arial" panose="020B0604020202020204" pitchFamily="34" charset="0"/>
              <a:buChar char="•"/>
              <a:defRPr lang="de-DE" sz="1000" kern="1200" dirty="0" smtClean="0">
                <a:solidFill>
                  <a:schemeClr val="tx1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Beschreibung der Ausgangslage</a:t>
            </a:r>
          </a:p>
          <a:p>
            <a:pPr marL="358775" lvl="1" indent="-920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dirty="0"/>
              <a:t>Zweite Ebene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42" hasCustomPrompt="1"/>
          </p:nvPr>
        </p:nvSpPr>
        <p:spPr>
          <a:xfrm>
            <a:off x="2015716" y="3033341"/>
            <a:ext cx="3312368" cy="1619795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Beschreibungen der Anforderungen oder Problemstellung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7" name="Textplatzhalter 9"/>
          <p:cNvSpPr>
            <a:spLocks noGrp="1"/>
          </p:cNvSpPr>
          <p:nvPr>
            <p:ph type="body" sz="quarter" idx="43" hasCustomPrompt="1"/>
          </p:nvPr>
        </p:nvSpPr>
        <p:spPr>
          <a:xfrm>
            <a:off x="2010913" y="4977557"/>
            <a:ext cx="3312368" cy="1619795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Beschreibung der Lösung / Produkt resp. der angestrebten Soll Situation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9" name="Textplatzhalter 9"/>
          <p:cNvSpPr>
            <a:spLocks noGrp="1"/>
          </p:cNvSpPr>
          <p:nvPr>
            <p:ph type="body" sz="quarter" idx="44" hasCustomPrompt="1"/>
          </p:nvPr>
        </p:nvSpPr>
        <p:spPr>
          <a:xfrm>
            <a:off x="5724128" y="2276872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Aktivität 2 eingeben</a:t>
            </a:r>
          </a:p>
        </p:txBody>
      </p:sp>
      <p:sp>
        <p:nvSpPr>
          <p:cNvPr id="20" name="Textplatzhalter 9"/>
          <p:cNvSpPr>
            <a:spLocks noGrp="1"/>
          </p:cNvSpPr>
          <p:nvPr>
            <p:ph type="body" sz="quarter" idx="45" hasCustomPrompt="1"/>
          </p:nvPr>
        </p:nvSpPr>
        <p:spPr>
          <a:xfrm>
            <a:off x="5724128" y="2456545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Aktivität 3 eingeben</a:t>
            </a:r>
          </a:p>
        </p:txBody>
      </p:sp>
      <p:sp>
        <p:nvSpPr>
          <p:cNvPr id="22" name="Textplatzhalter 9"/>
          <p:cNvSpPr>
            <a:spLocks noGrp="1"/>
          </p:cNvSpPr>
          <p:nvPr>
            <p:ph type="body" sz="quarter" idx="46" hasCustomPrompt="1"/>
          </p:nvPr>
        </p:nvSpPr>
        <p:spPr>
          <a:xfrm>
            <a:off x="5724128" y="2654560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Aktivität 4 eingeben</a:t>
            </a:r>
          </a:p>
        </p:txBody>
      </p:sp>
      <p:sp>
        <p:nvSpPr>
          <p:cNvPr id="23" name="Textplatzhalter 9"/>
          <p:cNvSpPr>
            <a:spLocks noGrp="1"/>
          </p:cNvSpPr>
          <p:nvPr>
            <p:ph type="body" sz="quarter" idx="47" hasCustomPrompt="1"/>
          </p:nvPr>
        </p:nvSpPr>
        <p:spPr>
          <a:xfrm>
            <a:off x="5724128" y="2852936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Aktivität 5 eingeben</a:t>
            </a:r>
          </a:p>
        </p:txBody>
      </p:sp>
      <p:sp>
        <p:nvSpPr>
          <p:cNvPr id="24" name="Textplatzhalter 9"/>
          <p:cNvSpPr>
            <a:spLocks noGrp="1"/>
          </p:cNvSpPr>
          <p:nvPr>
            <p:ph type="body" sz="quarter" idx="48" hasCustomPrompt="1"/>
          </p:nvPr>
        </p:nvSpPr>
        <p:spPr>
          <a:xfrm>
            <a:off x="5724128" y="3050951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Aktivität 6 eingeben</a:t>
            </a:r>
          </a:p>
        </p:txBody>
      </p:sp>
      <p:sp>
        <p:nvSpPr>
          <p:cNvPr id="25" name="Textplatzhalter 9"/>
          <p:cNvSpPr>
            <a:spLocks noGrp="1"/>
          </p:cNvSpPr>
          <p:nvPr>
            <p:ph type="body" sz="quarter" idx="49" hasCustomPrompt="1"/>
          </p:nvPr>
        </p:nvSpPr>
        <p:spPr>
          <a:xfrm>
            <a:off x="5724128" y="3249327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Aktivität 7 eingeben</a:t>
            </a:r>
          </a:p>
        </p:txBody>
      </p:sp>
      <p:sp>
        <p:nvSpPr>
          <p:cNvPr id="26" name="Textplatzhalter 9"/>
          <p:cNvSpPr>
            <a:spLocks noGrp="1"/>
          </p:cNvSpPr>
          <p:nvPr>
            <p:ph type="body" sz="quarter" idx="50" hasCustomPrompt="1"/>
          </p:nvPr>
        </p:nvSpPr>
        <p:spPr>
          <a:xfrm>
            <a:off x="6228184" y="1134105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Startdatum Projekt eingeben</a:t>
            </a:r>
          </a:p>
        </p:txBody>
      </p:sp>
      <p:sp>
        <p:nvSpPr>
          <p:cNvPr id="27" name="Textplatzhalter 9"/>
          <p:cNvSpPr>
            <a:spLocks noGrp="1"/>
          </p:cNvSpPr>
          <p:nvPr>
            <p:ph type="body" sz="quarter" idx="51" hasCustomPrompt="1"/>
          </p:nvPr>
        </p:nvSpPr>
        <p:spPr>
          <a:xfrm>
            <a:off x="6228184" y="1394054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Enddatum Projekt eingeben</a:t>
            </a:r>
          </a:p>
        </p:txBody>
      </p:sp>
      <p:sp>
        <p:nvSpPr>
          <p:cNvPr id="28" name="Textplatzhalter 9"/>
          <p:cNvSpPr>
            <a:spLocks noGrp="1"/>
          </p:cNvSpPr>
          <p:nvPr>
            <p:ph type="body" sz="quarter" idx="52" hasCustomPrompt="1"/>
          </p:nvPr>
        </p:nvSpPr>
        <p:spPr>
          <a:xfrm>
            <a:off x="7596336" y="1771743"/>
            <a:ext cx="1224136" cy="155526"/>
          </a:xfrm>
          <a:prstGeom prst="rect">
            <a:avLst/>
          </a:prstGeom>
        </p:spPr>
        <p:txBody>
          <a:bodyPr lIns="0" rIns="0"/>
          <a:lstStyle>
            <a:lvl1pPr marL="0" indent="0" algn="l">
              <a:spcBef>
                <a:spcPts val="0"/>
              </a:spcBef>
              <a:buFont typeface="+mj-lt"/>
              <a:buNone/>
              <a:defRPr sz="6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Zeitskala (KW, Monat, Quartal)</a:t>
            </a:r>
          </a:p>
        </p:txBody>
      </p:sp>
      <p:sp>
        <p:nvSpPr>
          <p:cNvPr id="29" name="Textplatzhalter 9"/>
          <p:cNvSpPr>
            <a:spLocks noGrp="1"/>
          </p:cNvSpPr>
          <p:nvPr>
            <p:ph type="body" sz="quarter" idx="53" hasCustomPrompt="1"/>
          </p:nvPr>
        </p:nvSpPr>
        <p:spPr>
          <a:xfrm>
            <a:off x="5508104" y="3915247"/>
            <a:ext cx="3312368" cy="1169938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Beschreibung qualitativ und quantitativ des wirtschaftlichen Nutzen, inkl. Nachhaltigkeit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30" name="Textplatzhalter 9"/>
          <p:cNvSpPr>
            <a:spLocks noGrp="1"/>
          </p:cNvSpPr>
          <p:nvPr>
            <p:ph type="body" sz="quarter" idx="54" hasCustomPrompt="1"/>
          </p:nvPr>
        </p:nvSpPr>
        <p:spPr>
          <a:xfrm>
            <a:off x="5512087" y="5449961"/>
            <a:ext cx="3312368" cy="1169938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Beschreibung der Risiken des Projektes – bei Umsetzung und wenn nicht umgesetzt</a:t>
            </a:r>
          </a:p>
          <a:p>
            <a:pPr lvl="1"/>
            <a:r>
              <a:rPr lang="de-DE" dirty="0"/>
              <a:t>Zweite Ebene</a:t>
            </a:r>
          </a:p>
        </p:txBody>
      </p:sp>
      <p:pic>
        <p:nvPicPr>
          <p:cNvPr id="31" name="Picture 6" descr="http://www.orior.ch/fileadmin/_processed_/csm_fredag_bc93fe5468.png">
            <a:extLst>
              <a:ext uri="{FF2B5EF4-FFF2-40B4-BE49-F238E27FC236}">
                <a16:creationId xmlns:a16="http://schemas.microsoft.com/office/drawing/2014/main" id="{FEA25864-DCDD-4A8D-B47A-8F86507309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4450"/>
            <a:ext cx="12668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platzhalter 2" descr="Projektname">
            <a:extLst>
              <a:ext uri="{FF2B5EF4-FFF2-40B4-BE49-F238E27FC236}">
                <a16:creationId xmlns:a16="http://schemas.microsoft.com/office/drawing/2014/main" id="{BE0F2820-1433-47BF-8B16-A5412B944B3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907703" y="116632"/>
            <a:ext cx="3816201" cy="45390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000" kern="1200" dirty="0" smtClean="0">
                <a:solidFill>
                  <a:schemeClr val="accent4">
                    <a:lumMod val="50000"/>
                  </a:schemeClr>
                </a:solidFill>
                <a:latin typeface="Avenir LT Std 45 Book" panose="020B0502020203020204" pitchFamily="34" charset="0"/>
                <a:ea typeface="+mj-ea"/>
                <a:cs typeface="+mj-cs"/>
              </a:defRPr>
            </a:lvl1pPr>
            <a:lvl2pPr marL="4572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CH" sz="2800" kern="120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de-DE" dirty="0"/>
              <a:t>Projektname eingeben</a:t>
            </a:r>
          </a:p>
        </p:txBody>
      </p:sp>
      <p:sp>
        <p:nvSpPr>
          <p:cNvPr id="33" name="Textplatzhalter 17">
            <a:extLst>
              <a:ext uri="{FF2B5EF4-FFF2-40B4-BE49-F238E27FC236}">
                <a16:creationId xmlns:a16="http://schemas.microsoft.com/office/drawing/2014/main" id="{CAF7049F-FBE4-433D-97CA-3CFD0DCAFAE2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724128" y="116631"/>
            <a:ext cx="1080120" cy="45390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>
                <a:latin typeface="Avenir LT Std 45 Book" panose="020B05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de-DE" dirty="0"/>
              <a:t>Monat / Jahr</a:t>
            </a:r>
          </a:p>
        </p:txBody>
      </p:sp>
    </p:spTree>
    <p:extLst>
      <p:ext uri="{BB962C8B-B14F-4D97-AF65-F5344CB8AC3E}">
        <p14:creationId xmlns:p14="http://schemas.microsoft.com/office/powerpoint/2010/main" val="93175107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GE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platzhalter 9"/>
          <p:cNvSpPr>
            <a:spLocks noGrp="1"/>
          </p:cNvSpPr>
          <p:nvPr>
            <p:ph type="body" sz="quarter" idx="32" hasCustomPrompt="1"/>
          </p:nvPr>
        </p:nvSpPr>
        <p:spPr>
          <a:xfrm>
            <a:off x="5724128" y="2071032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Aktivität 1 eingeben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33" hasCustomPrompt="1"/>
          </p:nvPr>
        </p:nvSpPr>
        <p:spPr>
          <a:xfrm>
            <a:off x="179513" y="1772816"/>
            <a:ext cx="1584176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de-DE" dirty="0"/>
              <a:t>Name,  Vorname Projektleiter</a:t>
            </a:r>
          </a:p>
        </p:txBody>
      </p:sp>
      <p:sp>
        <p:nvSpPr>
          <p:cNvPr id="38" name="Textplatzhalter 17"/>
          <p:cNvSpPr>
            <a:spLocks noGrp="1"/>
          </p:cNvSpPr>
          <p:nvPr>
            <p:ph type="body" sz="quarter" idx="34" hasCustomPrompt="1"/>
          </p:nvPr>
        </p:nvSpPr>
        <p:spPr>
          <a:xfrm>
            <a:off x="179513" y="2636169"/>
            <a:ext cx="1584176" cy="2088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de-DE" dirty="0"/>
              <a:t>Teammitglieder und Funktion</a:t>
            </a:r>
          </a:p>
        </p:txBody>
      </p:sp>
      <p:sp>
        <p:nvSpPr>
          <p:cNvPr id="39" name="Textplatzhalter 17"/>
          <p:cNvSpPr>
            <a:spLocks noGrp="1"/>
          </p:cNvSpPr>
          <p:nvPr>
            <p:ph type="body" sz="quarter" idx="35" hasCustomPrompt="1"/>
          </p:nvPr>
        </p:nvSpPr>
        <p:spPr>
          <a:xfrm>
            <a:off x="179512" y="5157192"/>
            <a:ext cx="1584176" cy="4539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de-DE" dirty="0"/>
              <a:t>Name, Vorname Auftraggeber</a:t>
            </a:r>
          </a:p>
        </p:txBody>
      </p:sp>
      <p:sp>
        <p:nvSpPr>
          <p:cNvPr id="40" name="Textplatzhalter 17"/>
          <p:cNvSpPr>
            <a:spLocks noGrp="1"/>
          </p:cNvSpPr>
          <p:nvPr>
            <p:ph type="body" sz="quarter" idx="36" hasCustomPrompt="1"/>
          </p:nvPr>
        </p:nvSpPr>
        <p:spPr>
          <a:xfrm>
            <a:off x="179513" y="6021288"/>
            <a:ext cx="1584176" cy="5986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de-DE" dirty="0"/>
              <a:t>Geschätzte Umsetzungskosten</a:t>
            </a: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37" hasCustomPrompt="1"/>
          </p:nvPr>
        </p:nvSpPr>
        <p:spPr>
          <a:xfrm>
            <a:off x="179513" y="635075"/>
            <a:ext cx="1584175" cy="34565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100">
                <a:latin typeface="Avenir LT Std 45 Book" panose="020B0502020203020204" pitchFamily="34" charset="0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de-DE" dirty="0"/>
              <a:t>Projektart eingeben</a:t>
            </a:r>
          </a:p>
        </p:txBody>
      </p:sp>
      <p:sp>
        <p:nvSpPr>
          <p:cNvPr id="43" name="Textplatzhalter 20"/>
          <p:cNvSpPr>
            <a:spLocks noGrp="1"/>
          </p:cNvSpPr>
          <p:nvPr>
            <p:ph type="body" sz="quarter" idx="38" hasCustomPrompt="1"/>
          </p:nvPr>
        </p:nvSpPr>
        <p:spPr>
          <a:xfrm>
            <a:off x="179513" y="1052017"/>
            <a:ext cx="1584175" cy="36004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latin typeface="Avenir LT Std 35 Light" panose="020B0402020203020204" pitchFamily="34" charset="0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de-DE" dirty="0"/>
              <a:t>Projektklasse</a:t>
            </a:r>
          </a:p>
        </p:txBody>
      </p:sp>
      <p:sp>
        <p:nvSpPr>
          <p:cNvPr id="15" name="Textplatzhalter 9"/>
          <p:cNvSpPr>
            <a:spLocks noGrp="1"/>
          </p:cNvSpPr>
          <p:nvPr>
            <p:ph type="body" sz="quarter" idx="41" hasCustomPrompt="1"/>
          </p:nvPr>
        </p:nvSpPr>
        <p:spPr>
          <a:xfrm>
            <a:off x="2038247" y="1124744"/>
            <a:ext cx="3312368" cy="1619795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438150" indent="-171450">
              <a:buFont typeface="Arial" panose="020B0604020202020204" pitchFamily="34" charset="0"/>
              <a:buChar char="•"/>
              <a:defRPr lang="de-DE" sz="1000" kern="1200" dirty="0" smtClean="0">
                <a:solidFill>
                  <a:schemeClr val="tx1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Beschreibung der Ausgangslage</a:t>
            </a:r>
          </a:p>
          <a:p>
            <a:pPr marL="358775" lvl="1" indent="-920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dirty="0"/>
              <a:t>Zweite Ebene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42" hasCustomPrompt="1"/>
          </p:nvPr>
        </p:nvSpPr>
        <p:spPr>
          <a:xfrm>
            <a:off x="2015716" y="3033341"/>
            <a:ext cx="3312368" cy="1619795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Beschreibungen der Anforderungen oder Problemstellung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7" name="Textplatzhalter 9"/>
          <p:cNvSpPr>
            <a:spLocks noGrp="1"/>
          </p:cNvSpPr>
          <p:nvPr>
            <p:ph type="body" sz="quarter" idx="43" hasCustomPrompt="1"/>
          </p:nvPr>
        </p:nvSpPr>
        <p:spPr>
          <a:xfrm>
            <a:off x="2010913" y="4977557"/>
            <a:ext cx="3312368" cy="1619795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Beschreibung der Lösung / Produkt resp. der angestrebten Soll Situation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9" name="Textplatzhalter 9"/>
          <p:cNvSpPr>
            <a:spLocks noGrp="1"/>
          </p:cNvSpPr>
          <p:nvPr>
            <p:ph type="body" sz="quarter" idx="44" hasCustomPrompt="1"/>
          </p:nvPr>
        </p:nvSpPr>
        <p:spPr>
          <a:xfrm>
            <a:off x="5724128" y="2276872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Aktivität 2 eingeben</a:t>
            </a:r>
          </a:p>
        </p:txBody>
      </p:sp>
      <p:sp>
        <p:nvSpPr>
          <p:cNvPr id="20" name="Textplatzhalter 9"/>
          <p:cNvSpPr>
            <a:spLocks noGrp="1"/>
          </p:cNvSpPr>
          <p:nvPr>
            <p:ph type="body" sz="quarter" idx="45" hasCustomPrompt="1"/>
          </p:nvPr>
        </p:nvSpPr>
        <p:spPr>
          <a:xfrm>
            <a:off x="5724128" y="2456545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Aktivität 3 eingeben</a:t>
            </a:r>
          </a:p>
        </p:txBody>
      </p:sp>
      <p:sp>
        <p:nvSpPr>
          <p:cNvPr id="22" name="Textplatzhalter 9"/>
          <p:cNvSpPr>
            <a:spLocks noGrp="1"/>
          </p:cNvSpPr>
          <p:nvPr>
            <p:ph type="body" sz="quarter" idx="46" hasCustomPrompt="1"/>
          </p:nvPr>
        </p:nvSpPr>
        <p:spPr>
          <a:xfrm>
            <a:off x="5724128" y="2654560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Aktivität 4 eingeben</a:t>
            </a:r>
          </a:p>
        </p:txBody>
      </p:sp>
      <p:sp>
        <p:nvSpPr>
          <p:cNvPr id="23" name="Textplatzhalter 9"/>
          <p:cNvSpPr>
            <a:spLocks noGrp="1"/>
          </p:cNvSpPr>
          <p:nvPr>
            <p:ph type="body" sz="quarter" idx="47" hasCustomPrompt="1"/>
          </p:nvPr>
        </p:nvSpPr>
        <p:spPr>
          <a:xfrm>
            <a:off x="5724128" y="2852936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Aktivität 5 eingeben</a:t>
            </a:r>
          </a:p>
        </p:txBody>
      </p:sp>
      <p:sp>
        <p:nvSpPr>
          <p:cNvPr id="24" name="Textplatzhalter 9"/>
          <p:cNvSpPr>
            <a:spLocks noGrp="1"/>
          </p:cNvSpPr>
          <p:nvPr>
            <p:ph type="body" sz="quarter" idx="48" hasCustomPrompt="1"/>
          </p:nvPr>
        </p:nvSpPr>
        <p:spPr>
          <a:xfrm>
            <a:off x="5724128" y="3050951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Aktivität 6 eingeben</a:t>
            </a:r>
          </a:p>
        </p:txBody>
      </p:sp>
      <p:sp>
        <p:nvSpPr>
          <p:cNvPr id="25" name="Textplatzhalter 9"/>
          <p:cNvSpPr>
            <a:spLocks noGrp="1"/>
          </p:cNvSpPr>
          <p:nvPr>
            <p:ph type="body" sz="quarter" idx="49" hasCustomPrompt="1"/>
          </p:nvPr>
        </p:nvSpPr>
        <p:spPr>
          <a:xfrm>
            <a:off x="5724128" y="3249327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Aktivität 7 eingeben</a:t>
            </a:r>
          </a:p>
        </p:txBody>
      </p:sp>
      <p:sp>
        <p:nvSpPr>
          <p:cNvPr id="26" name="Textplatzhalter 9"/>
          <p:cNvSpPr>
            <a:spLocks noGrp="1"/>
          </p:cNvSpPr>
          <p:nvPr>
            <p:ph type="body" sz="quarter" idx="50" hasCustomPrompt="1"/>
          </p:nvPr>
        </p:nvSpPr>
        <p:spPr>
          <a:xfrm>
            <a:off x="6228184" y="1134105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Startdatum Projekt eingeben</a:t>
            </a:r>
          </a:p>
        </p:txBody>
      </p:sp>
      <p:sp>
        <p:nvSpPr>
          <p:cNvPr id="27" name="Textplatzhalter 9"/>
          <p:cNvSpPr>
            <a:spLocks noGrp="1"/>
          </p:cNvSpPr>
          <p:nvPr>
            <p:ph type="body" sz="quarter" idx="51" hasCustomPrompt="1"/>
          </p:nvPr>
        </p:nvSpPr>
        <p:spPr>
          <a:xfrm>
            <a:off x="6228184" y="1394054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Enddatum Projekt eingeben</a:t>
            </a:r>
          </a:p>
        </p:txBody>
      </p:sp>
      <p:sp>
        <p:nvSpPr>
          <p:cNvPr id="28" name="Textplatzhalter 9"/>
          <p:cNvSpPr>
            <a:spLocks noGrp="1"/>
          </p:cNvSpPr>
          <p:nvPr>
            <p:ph type="body" sz="quarter" idx="52" hasCustomPrompt="1"/>
          </p:nvPr>
        </p:nvSpPr>
        <p:spPr>
          <a:xfrm>
            <a:off x="7596336" y="1771743"/>
            <a:ext cx="1224136" cy="155526"/>
          </a:xfrm>
          <a:prstGeom prst="rect">
            <a:avLst/>
          </a:prstGeom>
        </p:spPr>
        <p:txBody>
          <a:bodyPr lIns="0" rIns="0"/>
          <a:lstStyle>
            <a:lvl1pPr marL="0" indent="0" algn="l">
              <a:spcBef>
                <a:spcPts val="0"/>
              </a:spcBef>
              <a:buFont typeface="+mj-lt"/>
              <a:buNone/>
              <a:defRPr sz="6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Zeitskala (KW, Monat, Quartal)</a:t>
            </a:r>
          </a:p>
        </p:txBody>
      </p:sp>
      <p:sp>
        <p:nvSpPr>
          <p:cNvPr id="29" name="Textplatzhalter 9"/>
          <p:cNvSpPr>
            <a:spLocks noGrp="1"/>
          </p:cNvSpPr>
          <p:nvPr>
            <p:ph type="body" sz="quarter" idx="53" hasCustomPrompt="1"/>
          </p:nvPr>
        </p:nvSpPr>
        <p:spPr>
          <a:xfrm>
            <a:off x="5508104" y="3915247"/>
            <a:ext cx="3312368" cy="1169938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Beschreibung qualitativ und quantitativ des wirtschaftlichen Nutzen, inkl. Nachhaltigkeit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30" name="Textplatzhalter 9"/>
          <p:cNvSpPr>
            <a:spLocks noGrp="1"/>
          </p:cNvSpPr>
          <p:nvPr>
            <p:ph type="body" sz="quarter" idx="54" hasCustomPrompt="1"/>
          </p:nvPr>
        </p:nvSpPr>
        <p:spPr>
          <a:xfrm>
            <a:off x="5512087" y="5449961"/>
            <a:ext cx="3312368" cy="1169938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Beschreibung der Risiken des Projektes – bei Umsetzung und wenn nicht umgesetzt</a:t>
            </a:r>
          </a:p>
          <a:p>
            <a:pPr lvl="1"/>
            <a:r>
              <a:rPr lang="de-DE" dirty="0"/>
              <a:t>Zweite Ebene</a:t>
            </a:r>
          </a:p>
        </p:txBody>
      </p:sp>
      <p:pic>
        <p:nvPicPr>
          <p:cNvPr id="31" name="Grafik 23">
            <a:extLst>
              <a:ext uri="{FF2B5EF4-FFF2-40B4-BE49-F238E27FC236}">
                <a16:creationId xmlns:a16="http://schemas.microsoft.com/office/drawing/2014/main" id="{4A7F5E83-2C1B-40F3-B539-EA93CB4C0D8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98438"/>
            <a:ext cx="11969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platzhalter 2" descr="Projektname">
            <a:extLst>
              <a:ext uri="{FF2B5EF4-FFF2-40B4-BE49-F238E27FC236}">
                <a16:creationId xmlns:a16="http://schemas.microsoft.com/office/drawing/2014/main" id="{288C39EB-66CA-4AFA-9241-F877D84C58D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907703" y="116632"/>
            <a:ext cx="3816201" cy="45390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000" kern="1200" dirty="0" smtClean="0">
                <a:solidFill>
                  <a:schemeClr val="accent4">
                    <a:lumMod val="50000"/>
                  </a:schemeClr>
                </a:solidFill>
                <a:latin typeface="Avenir LT Std 45 Book" panose="020B0502020203020204" pitchFamily="34" charset="0"/>
                <a:ea typeface="+mj-ea"/>
                <a:cs typeface="+mj-cs"/>
              </a:defRPr>
            </a:lvl1pPr>
            <a:lvl2pPr marL="4572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CH" sz="2800" kern="120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de-DE" dirty="0"/>
              <a:t>Projektname eingeben</a:t>
            </a:r>
          </a:p>
        </p:txBody>
      </p:sp>
      <p:sp>
        <p:nvSpPr>
          <p:cNvPr id="33" name="Textplatzhalter 17">
            <a:extLst>
              <a:ext uri="{FF2B5EF4-FFF2-40B4-BE49-F238E27FC236}">
                <a16:creationId xmlns:a16="http://schemas.microsoft.com/office/drawing/2014/main" id="{C3794EEF-23DF-4FAC-8161-4EEBD8E6CF87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724128" y="116631"/>
            <a:ext cx="1080120" cy="45390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>
                <a:latin typeface="Avenir LT Std 45 Book" panose="020B05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de-DE" dirty="0"/>
              <a:t>Monat / Jahr</a:t>
            </a:r>
          </a:p>
        </p:txBody>
      </p:sp>
    </p:spTree>
    <p:extLst>
      <p:ext uri="{BB962C8B-B14F-4D97-AF65-F5344CB8AC3E}">
        <p14:creationId xmlns:p14="http://schemas.microsoft.com/office/powerpoint/2010/main" val="211263686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e Pat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platzhalter 9"/>
          <p:cNvSpPr>
            <a:spLocks noGrp="1"/>
          </p:cNvSpPr>
          <p:nvPr>
            <p:ph type="body" sz="quarter" idx="32" hasCustomPrompt="1"/>
          </p:nvPr>
        </p:nvSpPr>
        <p:spPr>
          <a:xfrm>
            <a:off x="5724128" y="2071032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Aktivität 1 eingeben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33" hasCustomPrompt="1"/>
          </p:nvPr>
        </p:nvSpPr>
        <p:spPr>
          <a:xfrm>
            <a:off x="179513" y="1772816"/>
            <a:ext cx="1584176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de-DE" dirty="0"/>
              <a:t>Name,  Vorname Projektleiter</a:t>
            </a:r>
          </a:p>
        </p:txBody>
      </p:sp>
      <p:sp>
        <p:nvSpPr>
          <p:cNvPr id="38" name="Textplatzhalter 17"/>
          <p:cNvSpPr>
            <a:spLocks noGrp="1"/>
          </p:cNvSpPr>
          <p:nvPr>
            <p:ph type="body" sz="quarter" idx="34" hasCustomPrompt="1"/>
          </p:nvPr>
        </p:nvSpPr>
        <p:spPr>
          <a:xfrm>
            <a:off x="179513" y="2636169"/>
            <a:ext cx="1584176" cy="2088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de-DE" dirty="0"/>
              <a:t>Teammitglieder und Funktion</a:t>
            </a:r>
          </a:p>
        </p:txBody>
      </p:sp>
      <p:sp>
        <p:nvSpPr>
          <p:cNvPr id="39" name="Textplatzhalter 17"/>
          <p:cNvSpPr>
            <a:spLocks noGrp="1"/>
          </p:cNvSpPr>
          <p:nvPr>
            <p:ph type="body" sz="quarter" idx="35" hasCustomPrompt="1"/>
          </p:nvPr>
        </p:nvSpPr>
        <p:spPr>
          <a:xfrm>
            <a:off x="179512" y="5157192"/>
            <a:ext cx="1584176" cy="4539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de-DE" dirty="0"/>
              <a:t>Name, Vorname Auftraggeber</a:t>
            </a:r>
          </a:p>
        </p:txBody>
      </p:sp>
      <p:sp>
        <p:nvSpPr>
          <p:cNvPr id="40" name="Textplatzhalter 17"/>
          <p:cNvSpPr>
            <a:spLocks noGrp="1"/>
          </p:cNvSpPr>
          <p:nvPr>
            <p:ph type="body" sz="quarter" idx="36" hasCustomPrompt="1"/>
          </p:nvPr>
        </p:nvSpPr>
        <p:spPr>
          <a:xfrm>
            <a:off x="179513" y="6021288"/>
            <a:ext cx="1584176" cy="5986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de-DE" dirty="0"/>
              <a:t>Geschätzte Umsetzungskosten</a:t>
            </a: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37" hasCustomPrompt="1"/>
          </p:nvPr>
        </p:nvSpPr>
        <p:spPr>
          <a:xfrm>
            <a:off x="179513" y="635075"/>
            <a:ext cx="1584175" cy="34565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100">
                <a:latin typeface="Avenir LT Std 45 Book" panose="020B0502020203020204" pitchFamily="34" charset="0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de-DE" dirty="0"/>
              <a:t>Projektart eingeben</a:t>
            </a:r>
          </a:p>
        </p:txBody>
      </p:sp>
      <p:sp>
        <p:nvSpPr>
          <p:cNvPr id="43" name="Textplatzhalter 20"/>
          <p:cNvSpPr>
            <a:spLocks noGrp="1"/>
          </p:cNvSpPr>
          <p:nvPr>
            <p:ph type="body" sz="quarter" idx="38" hasCustomPrompt="1"/>
          </p:nvPr>
        </p:nvSpPr>
        <p:spPr>
          <a:xfrm>
            <a:off x="179513" y="1052017"/>
            <a:ext cx="1584175" cy="36004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latin typeface="Avenir LT Std 35 Light" panose="020B0402020203020204" pitchFamily="34" charset="0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de-DE" dirty="0"/>
              <a:t>Projektklasse</a:t>
            </a:r>
          </a:p>
        </p:txBody>
      </p:sp>
      <p:sp>
        <p:nvSpPr>
          <p:cNvPr id="15" name="Textplatzhalter 9"/>
          <p:cNvSpPr>
            <a:spLocks noGrp="1"/>
          </p:cNvSpPr>
          <p:nvPr>
            <p:ph type="body" sz="quarter" idx="41" hasCustomPrompt="1"/>
          </p:nvPr>
        </p:nvSpPr>
        <p:spPr>
          <a:xfrm>
            <a:off x="2038247" y="1124744"/>
            <a:ext cx="3312368" cy="1619795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438150" indent="-171450">
              <a:buFont typeface="Arial" panose="020B0604020202020204" pitchFamily="34" charset="0"/>
              <a:buChar char="•"/>
              <a:defRPr lang="de-DE" sz="1000" kern="1200" dirty="0" smtClean="0">
                <a:solidFill>
                  <a:schemeClr val="tx1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Beschreibung der Ausgangslage</a:t>
            </a:r>
          </a:p>
          <a:p>
            <a:pPr marL="358775" lvl="1" indent="-920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dirty="0"/>
              <a:t>Zweite Ebene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42" hasCustomPrompt="1"/>
          </p:nvPr>
        </p:nvSpPr>
        <p:spPr>
          <a:xfrm>
            <a:off x="2015716" y="3033341"/>
            <a:ext cx="3312368" cy="1619795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Beschreibungen der Anforderungen oder Problemstellung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7" name="Textplatzhalter 9"/>
          <p:cNvSpPr>
            <a:spLocks noGrp="1"/>
          </p:cNvSpPr>
          <p:nvPr>
            <p:ph type="body" sz="quarter" idx="43" hasCustomPrompt="1"/>
          </p:nvPr>
        </p:nvSpPr>
        <p:spPr>
          <a:xfrm>
            <a:off x="2010913" y="4977557"/>
            <a:ext cx="3312368" cy="1619795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Beschreibung der Lösung / Produkt resp. der angestrebten Soll Situation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9" name="Textplatzhalter 9"/>
          <p:cNvSpPr>
            <a:spLocks noGrp="1"/>
          </p:cNvSpPr>
          <p:nvPr>
            <p:ph type="body" sz="quarter" idx="44" hasCustomPrompt="1"/>
          </p:nvPr>
        </p:nvSpPr>
        <p:spPr>
          <a:xfrm>
            <a:off x="5724128" y="2276872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Aktivität 2 eingeben</a:t>
            </a:r>
          </a:p>
        </p:txBody>
      </p:sp>
      <p:sp>
        <p:nvSpPr>
          <p:cNvPr id="20" name="Textplatzhalter 9"/>
          <p:cNvSpPr>
            <a:spLocks noGrp="1"/>
          </p:cNvSpPr>
          <p:nvPr>
            <p:ph type="body" sz="quarter" idx="45" hasCustomPrompt="1"/>
          </p:nvPr>
        </p:nvSpPr>
        <p:spPr>
          <a:xfrm>
            <a:off x="5724128" y="2456545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Aktivität 3 eingeben</a:t>
            </a:r>
          </a:p>
        </p:txBody>
      </p:sp>
      <p:sp>
        <p:nvSpPr>
          <p:cNvPr id="22" name="Textplatzhalter 9"/>
          <p:cNvSpPr>
            <a:spLocks noGrp="1"/>
          </p:cNvSpPr>
          <p:nvPr>
            <p:ph type="body" sz="quarter" idx="46" hasCustomPrompt="1"/>
          </p:nvPr>
        </p:nvSpPr>
        <p:spPr>
          <a:xfrm>
            <a:off x="5724128" y="2654560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Aktivität 4 eingeben</a:t>
            </a:r>
          </a:p>
        </p:txBody>
      </p:sp>
      <p:sp>
        <p:nvSpPr>
          <p:cNvPr id="23" name="Textplatzhalter 9"/>
          <p:cNvSpPr>
            <a:spLocks noGrp="1"/>
          </p:cNvSpPr>
          <p:nvPr>
            <p:ph type="body" sz="quarter" idx="47" hasCustomPrompt="1"/>
          </p:nvPr>
        </p:nvSpPr>
        <p:spPr>
          <a:xfrm>
            <a:off x="5724128" y="2852936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Aktivität 5 eingeben</a:t>
            </a:r>
          </a:p>
        </p:txBody>
      </p:sp>
      <p:sp>
        <p:nvSpPr>
          <p:cNvPr id="24" name="Textplatzhalter 9"/>
          <p:cNvSpPr>
            <a:spLocks noGrp="1"/>
          </p:cNvSpPr>
          <p:nvPr>
            <p:ph type="body" sz="quarter" idx="48" hasCustomPrompt="1"/>
          </p:nvPr>
        </p:nvSpPr>
        <p:spPr>
          <a:xfrm>
            <a:off x="5724128" y="3050951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Aktivität 6 eingeben</a:t>
            </a:r>
          </a:p>
        </p:txBody>
      </p:sp>
      <p:sp>
        <p:nvSpPr>
          <p:cNvPr id="25" name="Textplatzhalter 9"/>
          <p:cNvSpPr>
            <a:spLocks noGrp="1"/>
          </p:cNvSpPr>
          <p:nvPr>
            <p:ph type="body" sz="quarter" idx="49" hasCustomPrompt="1"/>
          </p:nvPr>
        </p:nvSpPr>
        <p:spPr>
          <a:xfrm>
            <a:off x="5724128" y="3249327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Aktivität 7 eingeben</a:t>
            </a:r>
          </a:p>
        </p:txBody>
      </p:sp>
      <p:sp>
        <p:nvSpPr>
          <p:cNvPr id="26" name="Textplatzhalter 9"/>
          <p:cNvSpPr>
            <a:spLocks noGrp="1"/>
          </p:cNvSpPr>
          <p:nvPr>
            <p:ph type="body" sz="quarter" idx="50" hasCustomPrompt="1"/>
          </p:nvPr>
        </p:nvSpPr>
        <p:spPr>
          <a:xfrm>
            <a:off x="6228184" y="1134105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Startdatum Projekt eingeben</a:t>
            </a:r>
          </a:p>
        </p:txBody>
      </p:sp>
      <p:sp>
        <p:nvSpPr>
          <p:cNvPr id="27" name="Textplatzhalter 9"/>
          <p:cNvSpPr>
            <a:spLocks noGrp="1"/>
          </p:cNvSpPr>
          <p:nvPr>
            <p:ph type="body" sz="quarter" idx="51" hasCustomPrompt="1"/>
          </p:nvPr>
        </p:nvSpPr>
        <p:spPr>
          <a:xfrm>
            <a:off x="6228184" y="1394054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Enddatum Projekt eingeben</a:t>
            </a:r>
          </a:p>
        </p:txBody>
      </p:sp>
      <p:sp>
        <p:nvSpPr>
          <p:cNvPr id="28" name="Textplatzhalter 9"/>
          <p:cNvSpPr>
            <a:spLocks noGrp="1"/>
          </p:cNvSpPr>
          <p:nvPr>
            <p:ph type="body" sz="quarter" idx="52" hasCustomPrompt="1"/>
          </p:nvPr>
        </p:nvSpPr>
        <p:spPr>
          <a:xfrm>
            <a:off x="7596336" y="1771743"/>
            <a:ext cx="1224136" cy="155526"/>
          </a:xfrm>
          <a:prstGeom prst="rect">
            <a:avLst/>
          </a:prstGeom>
        </p:spPr>
        <p:txBody>
          <a:bodyPr lIns="0" rIns="0"/>
          <a:lstStyle>
            <a:lvl1pPr marL="0" indent="0" algn="l">
              <a:spcBef>
                <a:spcPts val="0"/>
              </a:spcBef>
              <a:buFont typeface="+mj-lt"/>
              <a:buNone/>
              <a:defRPr sz="6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Zeitskala (KW, Monat, Quartal)</a:t>
            </a:r>
          </a:p>
        </p:txBody>
      </p:sp>
      <p:sp>
        <p:nvSpPr>
          <p:cNvPr id="29" name="Textplatzhalter 9"/>
          <p:cNvSpPr>
            <a:spLocks noGrp="1"/>
          </p:cNvSpPr>
          <p:nvPr>
            <p:ph type="body" sz="quarter" idx="53" hasCustomPrompt="1"/>
          </p:nvPr>
        </p:nvSpPr>
        <p:spPr>
          <a:xfrm>
            <a:off x="5508104" y="3915247"/>
            <a:ext cx="3312368" cy="1169938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Beschreibung qualitativ und quantitativ des wirtschaftlichen Nutzen, inkl. Nachhaltigkeit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30" name="Textplatzhalter 9"/>
          <p:cNvSpPr>
            <a:spLocks noGrp="1"/>
          </p:cNvSpPr>
          <p:nvPr>
            <p:ph type="body" sz="quarter" idx="54" hasCustomPrompt="1"/>
          </p:nvPr>
        </p:nvSpPr>
        <p:spPr>
          <a:xfrm>
            <a:off x="5512087" y="5449961"/>
            <a:ext cx="3312368" cy="1169938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Beschreibung der Risiken des Projektes – bei Umsetzung und wenn nicht umgesetzt</a:t>
            </a:r>
          </a:p>
          <a:p>
            <a:pPr lvl="1"/>
            <a:r>
              <a:rPr lang="de-DE" dirty="0"/>
              <a:t>Zweite Ebene</a:t>
            </a:r>
          </a:p>
        </p:txBody>
      </p:sp>
      <p:pic>
        <p:nvPicPr>
          <p:cNvPr id="31" name="Picture 8" descr="http://www.orior.ch/fileadmin/_processed_/csm_lepatron_6e4a7d6266.png">
            <a:extLst>
              <a:ext uri="{FF2B5EF4-FFF2-40B4-BE49-F238E27FC236}">
                <a16:creationId xmlns:a16="http://schemas.microsoft.com/office/drawing/2014/main" id="{6E0E882B-D158-4696-A406-98B896DACBC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4450"/>
            <a:ext cx="12668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platzhalter 2" descr="Projektname">
            <a:extLst>
              <a:ext uri="{FF2B5EF4-FFF2-40B4-BE49-F238E27FC236}">
                <a16:creationId xmlns:a16="http://schemas.microsoft.com/office/drawing/2014/main" id="{91484661-5B2D-478E-B792-DFFFE341D5A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907703" y="116632"/>
            <a:ext cx="3816201" cy="45390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000" kern="1200" dirty="0" smtClean="0">
                <a:solidFill>
                  <a:schemeClr val="accent4">
                    <a:lumMod val="50000"/>
                  </a:schemeClr>
                </a:solidFill>
                <a:latin typeface="Avenir LT Std 45 Book" panose="020B0502020203020204" pitchFamily="34" charset="0"/>
                <a:ea typeface="+mj-ea"/>
                <a:cs typeface="+mj-cs"/>
              </a:defRPr>
            </a:lvl1pPr>
            <a:lvl2pPr marL="4572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CH" sz="2800" kern="120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de-DE" dirty="0"/>
              <a:t>Projektname eingeben</a:t>
            </a:r>
          </a:p>
        </p:txBody>
      </p:sp>
      <p:sp>
        <p:nvSpPr>
          <p:cNvPr id="33" name="Textplatzhalter 17">
            <a:extLst>
              <a:ext uri="{FF2B5EF4-FFF2-40B4-BE49-F238E27FC236}">
                <a16:creationId xmlns:a16="http://schemas.microsoft.com/office/drawing/2014/main" id="{4B84121F-4393-4ACD-A652-9DC10E2E870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724128" y="116631"/>
            <a:ext cx="1080120" cy="45390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>
                <a:latin typeface="Avenir LT Std 45 Book" panose="020B05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de-DE" dirty="0"/>
              <a:t>Monat / Jahr</a:t>
            </a:r>
          </a:p>
        </p:txBody>
      </p:sp>
    </p:spTree>
    <p:extLst>
      <p:ext uri="{BB962C8B-B14F-4D97-AF65-F5344CB8AC3E}">
        <p14:creationId xmlns:p14="http://schemas.microsoft.com/office/powerpoint/2010/main" val="225477096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Möf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platzhalter 9"/>
          <p:cNvSpPr>
            <a:spLocks noGrp="1"/>
          </p:cNvSpPr>
          <p:nvPr>
            <p:ph type="body" sz="quarter" idx="32" hasCustomPrompt="1"/>
          </p:nvPr>
        </p:nvSpPr>
        <p:spPr>
          <a:xfrm>
            <a:off x="5724128" y="2071032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Aktivität 1 eingeben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33" hasCustomPrompt="1"/>
          </p:nvPr>
        </p:nvSpPr>
        <p:spPr>
          <a:xfrm>
            <a:off x="179513" y="1772816"/>
            <a:ext cx="1584176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de-DE" dirty="0"/>
              <a:t>Name,  Vorname Projektleiter</a:t>
            </a:r>
          </a:p>
        </p:txBody>
      </p:sp>
      <p:sp>
        <p:nvSpPr>
          <p:cNvPr id="38" name="Textplatzhalter 17"/>
          <p:cNvSpPr>
            <a:spLocks noGrp="1"/>
          </p:cNvSpPr>
          <p:nvPr>
            <p:ph type="body" sz="quarter" idx="34" hasCustomPrompt="1"/>
          </p:nvPr>
        </p:nvSpPr>
        <p:spPr>
          <a:xfrm>
            <a:off x="179513" y="2636169"/>
            <a:ext cx="1584176" cy="2088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de-DE" dirty="0"/>
              <a:t>Teammitglieder und Funktion</a:t>
            </a:r>
          </a:p>
        </p:txBody>
      </p:sp>
      <p:sp>
        <p:nvSpPr>
          <p:cNvPr id="39" name="Textplatzhalter 17"/>
          <p:cNvSpPr>
            <a:spLocks noGrp="1"/>
          </p:cNvSpPr>
          <p:nvPr>
            <p:ph type="body" sz="quarter" idx="35" hasCustomPrompt="1"/>
          </p:nvPr>
        </p:nvSpPr>
        <p:spPr>
          <a:xfrm>
            <a:off x="179512" y="5157192"/>
            <a:ext cx="1584176" cy="4539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de-DE" dirty="0"/>
              <a:t>Name, Vorname Auftraggeber</a:t>
            </a:r>
          </a:p>
        </p:txBody>
      </p:sp>
      <p:sp>
        <p:nvSpPr>
          <p:cNvPr id="40" name="Textplatzhalter 17"/>
          <p:cNvSpPr>
            <a:spLocks noGrp="1"/>
          </p:cNvSpPr>
          <p:nvPr>
            <p:ph type="body" sz="quarter" idx="36" hasCustomPrompt="1"/>
          </p:nvPr>
        </p:nvSpPr>
        <p:spPr>
          <a:xfrm>
            <a:off x="179513" y="6021288"/>
            <a:ext cx="1584176" cy="5986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de-DE" dirty="0"/>
              <a:t>Geschätzte Umsetzungskosten</a:t>
            </a: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37" hasCustomPrompt="1"/>
          </p:nvPr>
        </p:nvSpPr>
        <p:spPr>
          <a:xfrm>
            <a:off x="179513" y="635075"/>
            <a:ext cx="1584175" cy="34565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100">
                <a:latin typeface="Avenir LT Std 45 Book" panose="020B0502020203020204" pitchFamily="34" charset="0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de-DE" dirty="0"/>
              <a:t>Projektart eingeben</a:t>
            </a:r>
          </a:p>
        </p:txBody>
      </p:sp>
      <p:sp>
        <p:nvSpPr>
          <p:cNvPr id="43" name="Textplatzhalter 20"/>
          <p:cNvSpPr>
            <a:spLocks noGrp="1"/>
          </p:cNvSpPr>
          <p:nvPr>
            <p:ph type="body" sz="quarter" idx="38" hasCustomPrompt="1"/>
          </p:nvPr>
        </p:nvSpPr>
        <p:spPr>
          <a:xfrm>
            <a:off x="179513" y="1052017"/>
            <a:ext cx="1584175" cy="36004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latin typeface="Avenir LT Std 35 Light" panose="020B0402020203020204" pitchFamily="34" charset="0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de-DE" dirty="0"/>
              <a:t>Projektklasse</a:t>
            </a:r>
          </a:p>
        </p:txBody>
      </p:sp>
      <p:sp>
        <p:nvSpPr>
          <p:cNvPr id="15" name="Textplatzhalter 9"/>
          <p:cNvSpPr>
            <a:spLocks noGrp="1"/>
          </p:cNvSpPr>
          <p:nvPr>
            <p:ph type="body" sz="quarter" idx="41" hasCustomPrompt="1"/>
          </p:nvPr>
        </p:nvSpPr>
        <p:spPr>
          <a:xfrm>
            <a:off x="2038247" y="1124744"/>
            <a:ext cx="3312368" cy="1619795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438150" indent="-171450">
              <a:buFont typeface="Arial" panose="020B0604020202020204" pitchFamily="34" charset="0"/>
              <a:buChar char="•"/>
              <a:defRPr lang="de-DE" sz="1000" kern="1200" dirty="0" smtClean="0">
                <a:solidFill>
                  <a:schemeClr val="tx1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Beschreibung der Ausgangslage</a:t>
            </a:r>
          </a:p>
          <a:p>
            <a:pPr marL="358775" lvl="1" indent="-920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dirty="0"/>
              <a:t>Zweite Ebene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42" hasCustomPrompt="1"/>
          </p:nvPr>
        </p:nvSpPr>
        <p:spPr>
          <a:xfrm>
            <a:off x="2015716" y="3033341"/>
            <a:ext cx="3312368" cy="1619795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Beschreibungen der Anforderungen oder Problemstellung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7" name="Textplatzhalter 9"/>
          <p:cNvSpPr>
            <a:spLocks noGrp="1"/>
          </p:cNvSpPr>
          <p:nvPr>
            <p:ph type="body" sz="quarter" idx="43" hasCustomPrompt="1"/>
          </p:nvPr>
        </p:nvSpPr>
        <p:spPr>
          <a:xfrm>
            <a:off x="2010913" y="4977557"/>
            <a:ext cx="3312368" cy="1619795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Beschreibung der Lösung / Produkt resp. der angestrebten Soll Situation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9" name="Textplatzhalter 9"/>
          <p:cNvSpPr>
            <a:spLocks noGrp="1"/>
          </p:cNvSpPr>
          <p:nvPr>
            <p:ph type="body" sz="quarter" idx="44" hasCustomPrompt="1"/>
          </p:nvPr>
        </p:nvSpPr>
        <p:spPr>
          <a:xfrm>
            <a:off x="5724128" y="2276872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Aktivität 2 eingeben</a:t>
            </a:r>
          </a:p>
        </p:txBody>
      </p:sp>
      <p:sp>
        <p:nvSpPr>
          <p:cNvPr id="20" name="Textplatzhalter 9"/>
          <p:cNvSpPr>
            <a:spLocks noGrp="1"/>
          </p:cNvSpPr>
          <p:nvPr>
            <p:ph type="body" sz="quarter" idx="45" hasCustomPrompt="1"/>
          </p:nvPr>
        </p:nvSpPr>
        <p:spPr>
          <a:xfrm>
            <a:off x="5724128" y="2456545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Aktivität 3 eingeben</a:t>
            </a:r>
          </a:p>
        </p:txBody>
      </p:sp>
      <p:sp>
        <p:nvSpPr>
          <p:cNvPr id="22" name="Textplatzhalter 9"/>
          <p:cNvSpPr>
            <a:spLocks noGrp="1"/>
          </p:cNvSpPr>
          <p:nvPr>
            <p:ph type="body" sz="quarter" idx="46" hasCustomPrompt="1"/>
          </p:nvPr>
        </p:nvSpPr>
        <p:spPr>
          <a:xfrm>
            <a:off x="5724128" y="2654560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Aktivität 4 eingeben</a:t>
            </a:r>
          </a:p>
        </p:txBody>
      </p:sp>
      <p:sp>
        <p:nvSpPr>
          <p:cNvPr id="23" name="Textplatzhalter 9"/>
          <p:cNvSpPr>
            <a:spLocks noGrp="1"/>
          </p:cNvSpPr>
          <p:nvPr>
            <p:ph type="body" sz="quarter" idx="47" hasCustomPrompt="1"/>
          </p:nvPr>
        </p:nvSpPr>
        <p:spPr>
          <a:xfrm>
            <a:off x="5724128" y="2852936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Aktivität 5 eingeben</a:t>
            </a:r>
          </a:p>
        </p:txBody>
      </p:sp>
      <p:sp>
        <p:nvSpPr>
          <p:cNvPr id="24" name="Textplatzhalter 9"/>
          <p:cNvSpPr>
            <a:spLocks noGrp="1"/>
          </p:cNvSpPr>
          <p:nvPr>
            <p:ph type="body" sz="quarter" idx="48" hasCustomPrompt="1"/>
          </p:nvPr>
        </p:nvSpPr>
        <p:spPr>
          <a:xfrm>
            <a:off x="5724128" y="3050951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Aktivität 6 eingeben</a:t>
            </a:r>
          </a:p>
        </p:txBody>
      </p:sp>
      <p:sp>
        <p:nvSpPr>
          <p:cNvPr id="25" name="Textplatzhalter 9"/>
          <p:cNvSpPr>
            <a:spLocks noGrp="1"/>
          </p:cNvSpPr>
          <p:nvPr>
            <p:ph type="body" sz="quarter" idx="49" hasCustomPrompt="1"/>
          </p:nvPr>
        </p:nvSpPr>
        <p:spPr>
          <a:xfrm>
            <a:off x="5724128" y="3249327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Aktivität 7 eingeben</a:t>
            </a:r>
          </a:p>
        </p:txBody>
      </p:sp>
      <p:sp>
        <p:nvSpPr>
          <p:cNvPr id="26" name="Textplatzhalter 9"/>
          <p:cNvSpPr>
            <a:spLocks noGrp="1"/>
          </p:cNvSpPr>
          <p:nvPr>
            <p:ph type="body" sz="quarter" idx="50" hasCustomPrompt="1"/>
          </p:nvPr>
        </p:nvSpPr>
        <p:spPr>
          <a:xfrm>
            <a:off x="6228184" y="1134105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Startdatum Projekt eingeben</a:t>
            </a:r>
          </a:p>
        </p:txBody>
      </p:sp>
      <p:sp>
        <p:nvSpPr>
          <p:cNvPr id="27" name="Textplatzhalter 9"/>
          <p:cNvSpPr>
            <a:spLocks noGrp="1"/>
          </p:cNvSpPr>
          <p:nvPr>
            <p:ph type="body" sz="quarter" idx="51" hasCustomPrompt="1"/>
          </p:nvPr>
        </p:nvSpPr>
        <p:spPr>
          <a:xfrm>
            <a:off x="6228184" y="1394054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Enddatum Projekt eingeben</a:t>
            </a:r>
          </a:p>
        </p:txBody>
      </p:sp>
      <p:sp>
        <p:nvSpPr>
          <p:cNvPr id="28" name="Textplatzhalter 9"/>
          <p:cNvSpPr>
            <a:spLocks noGrp="1"/>
          </p:cNvSpPr>
          <p:nvPr>
            <p:ph type="body" sz="quarter" idx="52" hasCustomPrompt="1"/>
          </p:nvPr>
        </p:nvSpPr>
        <p:spPr>
          <a:xfrm>
            <a:off x="7596336" y="1771743"/>
            <a:ext cx="1224136" cy="155526"/>
          </a:xfrm>
          <a:prstGeom prst="rect">
            <a:avLst/>
          </a:prstGeom>
        </p:spPr>
        <p:txBody>
          <a:bodyPr lIns="0" rIns="0"/>
          <a:lstStyle>
            <a:lvl1pPr marL="0" indent="0" algn="l">
              <a:spcBef>
                <a:spcPts val="0"/>
              </a:spcBef>
              <a:buFont typeface="+mj-lt"/>
              <a:buNone/>
              <a:defRPr sz="6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Zeitskala (KW, Monat, Quartal)</a:t>
            </a:r>
          </a:p>
        </p:txBody>
      </p:sp>
      <p:sp>
        <p:nvSpPr>
          <p:cNvPr id="29" name="Textplatzhalter 9"/>
          <p:cNvSpPr>
            <a:spLocks noGrp="1"/>
          </p:cNvSpPr>
          <p:nvPr>
            <p:ph type="body" sz="quarter" idx="53" hasCustomPrompt="1"/>
          </p:nvPr>
        </p:nvSpPr>
        <p:spPr>
          <a:xfrm>
            <a:off x="5508104" y="3915247"/>
            <a:ext cx="3312368" cy="1169938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Beschreibung qualitativ und quantitativ des wirtschaftlichen Nutzen, inkl. Nachhaltigkeit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30" name="Textplatzhalter 9"/>
          <p:cNvSpPr>
            <a:spLocks noGrp="1"/>
          </p:cNvSpPr>
          <p:nvPr>
            <p:ph type="body" sz="quarter" idx="54" hasCustomPrompt="1"/>
          </p:nvPr>
        </p:nvSpPr>
        <p:spPr>
          <a:xfrm>
            <a:off x="5512087" y="5449961"/>
            <a:ext cx="3312368" cy="1169938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Beschreibung der Risiken des Projektes – bei Umsetzung und wenn nicht umgesetzt</a:t>
            </a:r>
          </a:p>
          <a:p>
            <a:pPr lvl="1"/>
            <a:r>
              <a:rPr lang="de-DE" dirty="0"/>
              <a:t>Zweite Ebene</a:t>
            </a:r>
          </a:p>
        </p:txBody>
      </p:sp>
      <p:pic>
        <p:nvPicPr>
          <p:cNvPr id="31" name="Grafik 23">
            <a:extLst>
              <a:ext uri="{FF2B5EF4-FFF2-40B4-BE49-F238E27FC236}">
                <a16:creationId xmlns:a16="http://schemas.microsoft.com/office/drawing/2014/main" id="{4E7B102B-A2D7-43DD-9035-C7994FDE44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15888"/>
            <a:ext cx="846138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platzhalter 2" descr="Projektname">
            <a:extLst>
              <a:ext uri="{FF2B5EF4-FFF2-40B4-BE49-F238E27FC236}">
                <a16:creationId xmlns:a16="http://schemas.microsoft.com/office/drawing/2014/main" id="{4C95FE92-3B33-4BC7-BDBF-8C863381C79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907703" y="116632"/>
            <a:ext cx="3816201" cy="45390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000" kern="1200" dirty="0" smtClean="0">
                <a:solidFill>
                  <a:schemeClr val="accent4">
                    <a:lumMod val="50000"/>
                  </a:schemeClr>
                </a:solidFill>
                <a:latin typeface="Avenir LT Std 45 Book" panose="020B0502020203020204" pitchFamily="34" charset="0"/>
                <a:ea typeface="+mj-ea"/>
                <a:cs typeface="+mj-cs"/>
              </a:defRPr>
            </a:lvl1pPr>
            <a:lvl2pPr marL="4572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CH" sz="2800" kern="120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de-DE" dirty="0"/>
              <a:t>Projektname eingeben</a:t>
            </a:r>
          </a:p>
        </p:txBody>
      </p:sp>
      <p:sp>
        <p:nvSpPr>
          <p:cNvPr id="33" name="Textplatzhalter 17">
            <a:extLst>
              <a:ext uri="{FF2B5EF4-FFF2-40B4-BE49-F238E27FC236}">
                <a16:creationId xmlns:a16="http://schemas.microsoft.com/office/drawing/2014/main" id="{0C0725B0-8C85-4F7A-9F55-5AD2930B4F45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724128" y="116631"/>
            <a:ext cx="1080120" cy="45390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>
                <a:latin typeface="Avenir LT Std 45 Book" panose="020B05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de-DE" dirty="0"/>
              <a:t>Monat / Jahr</a:t>
            </a:r>
          </a:p>
        </p:txBody>
      </p:sp>
    </p:spTree>
    <p:extLst>
      <p:ext uri="{BB962C8B-B14F-4D97-AF65-F5344CB8AC3E}">
        <p14:creationId xmlns:p14="http://schemas.microsoft.com/office/powerpoint/2010/main" val="168791153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30AF5842-68CB-4446-A95E-02ABA97EC160}"/>
              </a:ext>
            </a:extLst>
          </p:cNvPr>
          <p:cNvSpPr txBox="1"/>
          <p:nvPr userDrawn="1"/>
        </p:nvSpPr>
        <p:spPr>
          <a:xfrm>
            <a:off x="222667" y="6586204"/>
            <a:ext cx="1057275" cy="1539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de-CH" altLang="de-DE" sz="100" dirty="0">
              <a:latin typeface="Avenir LT Std 35 Light" panose="020B0402020203020204" pitchFamily="34" charset="0"/>
            </a:endParaRPr>
          </a:p>
          <a:p>
            <a:pPr eaLnBrk="1" hangingPunct="1">
              <a:defRPr/>
            </a:pPr>
            <a:r>
              <a:rPr lang="de-CH" altLang="de-DE" sz="900" b="1" dirty="0">
                <a:latin typeface="Avenir LT Std 35 Light" panose="020B0402020203020204" pitchFamily="34" charset="0"/>
              </a:rPr>
              <a:t>Seite </a:t>
            </a:r>
            <a:fld id="{8393C344-A568-4347-AC9D-4B47007FC1E3}" type="slidenum">
              <a:rPr lang="de-CH" altLang="de-DE" sz="900" b="1" smtClean="0">
                <a:latin typeface="Avenir LT Std 35 Light" panose="020B0402020203020204" pitchFamily="34" charset="0"/>
              </a:rPr>
              <a:pPr eaLnBrk="1" hangingPunct="1">
                <a:defRPr/>
              </a:pPr>
              <a:t>‹Nr.›</a:t>
            </a:fld>
            <a:endParaRPr lang="de-CH" altLang="de-DE" sz="900" b="1" dirty="0">
              <a:latin typeface="Avenir LT Std 35 Light" panose="020B0402020203020204" pitchFamily="34" charset="0"/>
            </a:endParaRPr>
          </a:p>
        </p:txBody>
      </p:sp>
      <p:pic>
        <p:nvPicPr>
          <p:cNvPr id="1027" name="Picture 2" descr="K:\07-0 Orior Gruppe\Vorlagen\ORIOR Logo_5Star_Excellence in Food_NEU\Logo_Orior5Star_Excellence_cmyk_300dpi.jpg">
            <a:extLst>
              <a:ext uri="{FF2B5EF4-FFF2-40B4-BE49-F238E27FC236}">
                <a16:creationId xmlns:a16="http://schemas.microsoft.com/office/drawing/2014/main" id="{6226F11D-A9EC-4387-9275-36ECC4CD99C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188913"/>
            <a:ext cx="792162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4">
            <a:extLst>
              <a:ext uri="{FF2B5EF4-FFF2-40B4-BE49-F238E27FC236}">
                <a16:creationId xmlns:a16="http://schemas.microsoft.com/office/drawing/2014/main" id="{6AACDDAD-1A1B-4D14-A2E1-ED34850D9CF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900238" y="641350"/>
            <a:ext cx="7064375" cy="6100763"/>
          </a:xfrm>
          <a:prstGeom prst="rect">
            <a:avLst/>
          </a:prstGeom>
          <a:solidFill>
            <a:schemeClr val="bg1">
              <a:lumMod val="85000"/>
              <a:alpha val="25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marL="357188" indent="-176213">
              <a:tabLst>
                <a:tab pos="266700" algn="l"/>
                <a:tab pos="2152650" algn="l"/>
                <a:tab pos="43037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536575">
              <a:tabLst>
                <a:tab pos="266700" algn="l"/>
                <a:tab pos="2152650" algn="l"/>
                <a:tab pos="43037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66700" algn="l"/>
                <a:tab pos="2152650" algn="l"/>
                <a:tab pos="43037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370013">
              <a:tabLst>
                <a:tab pos="266700" algn="l"/>
                <a:tab pos="2152650" algn="l"/>
                <a:tab pos="43037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66700" algn="l"/>
                <a:tab pos="2152650" algn="l"/>
                <a:tab pos="43037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  <a:tab pos="2152650" algn="l"/>
                <a:tab pos="43037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  <a:tab pos="2152650" algn="l"/>
                <a:tab pos="43037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  <a:tab pos="2152650" algn="l"/>
                <a:tab pos="43037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  <a:tab pos="2152650" algn="l"/>
                <a:tab pos="43037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CH" sz="1200" b="1" dirty="0">
              <a:latin typeface="Calibri" pitchFamily="34" charset="0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9D605544-77F7-47A8-B175-91959FBA5B1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388" y="1463675"/>
            <a:ext cx="1655762" cy="5278438"/>
          </a:xfrm>
          <a:prstGeom prst="rect">
            <a:avLst/>
          </a:prstGeom>
          <a:solidFill>
            <a:schemeClr val="bg1">
              <a:lumMod val="85000"/>
              <a:alpha val="25000"/>
            </a:schemeClr>
          </a:solidFill>
          <a:ln>
            <a:noFill/>
          </a:ln>
          <a:effectLst/>
        </p:spPr>
        <p:txBody>
          <a:bodyPr lIns="71996" tIns="89994" rIns="71996" bIns="71996"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CH" altLang="de-DE" sz="1100" b="1" dirty="0">
                <a:latin typeface="Avenir LT Std 45 Book" panose="020B0502020203020204" pitchFamily="34" charset="0"/>
              </a:rPr>
              <a:t>Projektleiter</a:t>
            </a:r>
          </a:p>
          <a:p>
            <a:pPr eaLnBrk="1" hangingPunct="1">
              <a:defRPr/>
            </a:pPr>
            <a:endParaRPr lang="de-CH" altLang="de-DE" sz="1100" dirty="0">
              <a:solidFill>
                <a:srgbClr val="000000"/>
              </a:solidFill>
              <a:latin typeface="Avenir LT Std 45 Book" panose="020B0502020203020204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solidFill>
                <a:srgbClr val="000000"/>
              </a:solidFill>
              <a:latin typeface="Avenir LT Std 45 Book" panose="020B0502020203020204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solidFill>
                <a:srgbClr val="000000"/>
              </a:solidFill>
              <a:latin typeface="Avenir LT Std 45 Book" panose="020B0502020203020204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solidFill>
                <a:srgbClr val="000000"/>
              </a:solidFill>
              <a:latin typeface="Avenir LT Std 45 Book" panose="020B0502020203020204" pitchFamily="34" charset="0"/>
            </a:endParaRPr>
          </a:p>
          <a:p>
            <a:pPr eaLnBrk="1" hangingPunct="1">
              <a:defRPr/>
            </a:pPr>
            <a:r>
              <a:rPr lang="de-CH" altLang="de-DE" sz="1100" b="1" dirty="0">
                <a:latin typeface="Avenir LT Std 45 Book" panose="020B0502020203020204" pitchFamily="34" charset="0"/>
              </a:rPr>
              <a:t>Team</a:t>
            </a:r>
          </a:p>
          <a:p>
            <a:pPr eaLnBrk="1" hangingPunct="1">
              <a:defRPr/>
            </a:pPr>
            <a:endParaRPr lang="de-CH" altLang="de-DE" sz="1100" dirty="0">
              <a:solidFill>
                <a:srgbClr val="000000"/>
              </a:solidFill>
              <a:latin typeface="Avenir LT Std 45 Book" panose="020B0502020203020204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solidFill>
                <a:srgbClr val="000000"/>
              </a:solidFill>
              <a:latin typeface="Avenir LT Std 45 Book" panose="020B0502020203020204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solidFill>
                <a:srgbClr val="000000"/>
              </a:solidFill>
              <a:latin typeface="Avenir LT Std 45 Book" panose="020B0502020203020204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latin typeface="Avenir LT Std 45 Book" panose="020B0502020203020204" pitchFamily="34" charset="0"/>
            </a:endParaRPr>
          </a:p>
          <a:p>
            <a:pPr eaLnBrk="1" hangingPunct="1">
              <a:defRPr/>
            </a:pPr>
            <a:endParaRPr lang="de-CH" altLang="de-DE" sz="1100" b="1" dirty="0">
              <a:latin typeface="Avenir LT Std 45 Book" panose="020B0502020203020204" pitchFamily="34" charset="0"/>
            </a:endParaRPr>
          </a:p>
          <a:p>
            <a:pPr eaLnBrk="1" hangingPunct="1">
              <a:defRPr/>
            </a:pPr>
            <a:endParaRPr lang="de-CH" altLang="de-DE" sz="1100" b="1" dirty="0">
              <a:latin typeface="Avenir LT Std 45 Book" panose="020B0502020203020204" pitchFamily="34" charset="0"/>
            </a:endParaRPr>
          </a:p>
          <a:p>
            <a:pPr eaLnBrk="1" hangingPunct="1">
              <a:defRPr/>
            </a:pPr>
            <a:endParaRPr lang="de-CH" altLang="de-DE" sz="1100" b="1" dirty="0">
              <a:latin typeface="Avenir LT Std 45 Book" panose="020B0502020203020204" pitchFamily="34" charset="0"/>
            </a:endParaRPr>
          </a:p>
          <a:p>
            <a:pPr eaLnBrk="1" hangingPunct="1">
              <a:defRPr/>
            </a:pPr>
            <a:endParaRPr lang="de-CH" altLang="de-DE" sz="1100" b="1" dirty="0">
              <a:latin typeface="Avenir LT Std 45 Book" panose="020B0502020203020204" pitchFamily="34" charset="0"/>
            </a:endParaRPr>
          </a:p>
          <a:p>
            <a:pPr eaLnBrk="1" hangingPunct="1">
              <a:defRPr/>
            </a:pPr>
            <a:endParaRPr lang="de-CH" altLang="de-DE" sz="1100" b="1" dirty="0">
              <a:latin typeface="Avenir LT Std 45 Book" panose="020B0502020203020204" pitchFamily="34" charset="0"/>
            </a:endParaRPr>
          </a:p>
          <a:p>
            <a:pPr eaLnBrk="1" hangingPunct="1">
              <a:defRPr/>
            </a:pPr>
            <a:endParaRPr lang="de-CH" altLang="de-DE" sz="1100" b="1" dirty="0">
              <a:latin typeface="Avenir LT Std 45 Book" panose="020B0502020203020204" pitchFamily="34" charset="0"/>
            </a:endParaRPr>
          </a:p>
          <a:p>
            <a:pPr eaLnBrk="1" hangingPunct="1">
              <a:defRPr/>
            </a:pPr>
            <a:endParaRPr lang="de-CH" altLang="de-DE" sz="1100" b="1" dirty="0">
              <a:latin typeface="Avenir LT Std 45 Book" panose="020B0502020203020204" pitchFamily="34" charset="0"/>
            </a:endParaRPr>
          </a:p>
          <a:p>
            <a:pPr eaLnBrk="1" hangingPunct="1">
              <a:defRPr/>
            </a:pPr>
            <a:endParaRPr lang="de-CH" altLang="de-DE" sz="1100" b="1" dirty="0">
              <a:latin typeface="Avenir LT Std 45 Book" panose="020B0502020203020204" pitchFamily="34" charset="0"/>
            </a:endParaRPr>
          </a:p>
          <a:p>
            <a:pPr eaLnBrk="1" hangingPunct="1">
              <a:defRPr/>
            </a:pPr>
            <a:endParaRPr lang="de-CH" altLang="de-DE" sz="1100" b="1" dirty="0">
              <a:latin typeface="Avenir LT Std 45 Book" panose="020B0502020203020204" pitchFamily="34" charset="0"/>
            </a:endParaRPr>
          </a:p>
          <a:p>
            <a:pPr eaLnBrk="1" hangingPunct="1">
              <a:defRPr/>
            </a:pPr>
            <a:endParaRPr lang="de-CH" altLang="de-DE" sz="1100" b="1" dirty="0">
              <a:latin typeface="Avenir LT Std 45 Book" panose="020B0502020203020204" pitchFamily="34" charset="0"/>
            </a:endParaRPr>
          </a:p>
          <a:p>
            <a:pPr eaLnBrk="1" hangingPunct="1">
              <a:defRPr/>
            </a:pPr>
            <a:r>
              <a:rPr lang="de-CH" altLang="de-DE" sz="1100" b="1" dirty="0">
                <a:latin typeface="Avenir LT Std 45 Book" panose="020B0502020203020204" pitchFamily="34" charset="0"/>
              </a:rPr>
              <a:t>Projektsponsor</a:t>
            </a:r>
          </a:p>
          <a:p>
            <a:pPr eaLnBrk="1" hangingPunct="1">
              <a:defRPr/>
            </a:pPr>
            <a:endParaRPr lang="de-CH" altLang="de-DE" sz="1100" dirty="0">
              <a:latin typeface="Avenir LT Std 45 Book" panose="020B0502020203020204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solidFill>
                <a:srgbClr val="000000"/>
              </a:solidFill>
              <a:latin typeface="Avenir LT Std 45 Book" panose="020B0502020203020204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solidFill>
                <a:srgbClr val="000000"/>
              </a:solidFill>
              <a:latin typeface="Avenir LT Std 45 Book" panose="020B0502020203020204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solidFill>
                <a:srgbClr val="000000"/>
              </a:solidFill>
              <a:latin typeface="Avenir LT Std 45 Book" panose="020B0502020203020204" pitchFamily="34" charset="0"/>
            </a:endParaRPr>
          </a:p>
          <a:p>
            <a:pPr eaLnBrk="1" hangingPunct="1">
              <a:defRPr/>
            </a:pPr>
            <a:r>
              <a:rPr lang="de-CH" altLang="de-DE" sz="1100" b="1" dirty="0">
                <a:solidFill>
                  <a:srgbClr val="000000"/>
                </a:solidFill>
                <a:latin typeface="Avenir LT Std 45 Book" panose="020B0502020203020204" pitchFamily="34" charset="0"/>
              </a:rPr>
              <a:t>Kosten (</a:t>
            </a:r>
            <a:r>
              <a:rPr lang="de-CH" altLang="de-DE" sz="1100" b="1" dirty="0" err="1">
                <a:solidFill>
                  <a:srgbClr val="000000"/>
                </a:solidFill>
                <a:latin typeface="Avenir LT Std 45 Book" panose="020B0502020203020204" pitchFamily="34" charset="0"/>
              </a:rPr>
              <a:t>kCHF</a:t>
            </a:r>
            <a:r>
              <a:rPr lang="de-CH" altLang="de-DE" sz="1100" b="1" dirty="0">
                <a:solidFill>
                  <a:srgbClr val="000000"/>
                </a:solidFill>
                <a:latin typeface="Avenir LT Std 45 Book" panose="020B0502020203020204" pitchFamily="34" charset="0"/>
              </a:rPr>
              <a:t>)</a:t>
            </a:r>
          </a:p>
          <a:p>
            <a:pPr eaLnBrk="1" hangingPunct="1">
              <a:defRPr/>
            </a:pPr>
            <a:endParaRPr lang="de-CH" altLang="de-DE" sz="1100" dirty="0">
              <a:solidFill>
                <a:srgbClr val="000000"/>
              </a:solidFill>
              <a:latin typeface="Avenir LT Std 45 Book" panose="020B0502020203020204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solidFill>
                <a:srgbClr val="000000"/>
              </a:solidFill>
              <a:latin typeface="Avenir LT Std 55 Roman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solidFill>
                <a:srgbClr val="000000"/>
              </a:solidFill>
              <a:latin typeface="Avenir LT Std 55 Roman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solidFill>
                <a:srgbClr val="000000"/>
              </a:solidFill>
              <a:latin typeface="Avenir LT Std 55 Roman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latin typeface="Avenir LT Std 55 Roman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solidFill>
                <a:srgbClr val="000000"/>
              </a:solidFill>
              <a:latin typeface="Avenir LT Std 55 Roman" pitchFamily="34" charset="0"/>
            </a:endParaRP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F25C9547-738B-45B4-8B3A-23CBD975DEF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388" y="642938"/>
            <a:ext cx="1655762" cy="3238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 lIns="91434" tIns="45717" rIns="91434" bIns="45717" anchor="ctr"/>
          <a:lstStyle>
            <a:lvl1pPr eaLnBrk="0" hangingPunct="0">
              <a:spcBef>
                <a:spcPct val="20000"/>
              </a:spcBef>
              <a:buChar char="-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de-CH" altLang="de-DE" sz="1600" b="1" dirty="0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7" name="Rectangle 18">
            <a:extLst>
              <a:ext uri="{FF2B5EF4-FFF2-40B4-BE49-F238E27FC236}">
                <a16:creationId xmlns:a16="http://schemas.microsoft.com/office/drawing/2014/main" id="{096BC2C8-CE21-4DB0-96AC-7E90BE36D67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435600" y="692150"/>
            <a:ext cx="3449638" cy="2898775"/>
          </a:xfrm>
          <a:prstGeom prst="rect">
            <a:avLst/>
          </a:prstGeom>
          <a:noFill/>
          <a:ln w="254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wrap="none"/>
          <a:lstStyle>
            <a:lvl1pPr eaLnBrk="0" hangingPunct="0">
              <a:spcBef>
                <a:spcPct val="20000"/>
              </a:spcBef>
              <a:buChar char="-"/>
              <a:tabLst>
                <a:tab pos="266700" algn="l"/>
                <a:tab pos="1706563" algn="l"/>
                <a:tab pos="2422525" algn="l"/>
              </a:tabLst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tabLst>
                <a:tab pos="266700" algn="l"/>
                <a:tab pos="1706563" algn="l"/>
                <a:tab pos="24225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tabLst>
                <a:tab pos="266700" algn="l"/>
                <a:tab pos="1706563" algn="l"/>
                <a:tab pos="2422525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tabLst>
                <a:tab pos="266700" algn="l"/>
                <a:tab pos="1706563" algn="l"/>
                <a:tab pos="2422525" algn="l"/>
              </a:tabLs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-"/>
              <a:tabLst>
                <a:tab pos="266700" algn="l"/>
                <a:tab pos="1706563" algn="l"/>
                <a:tab pos="2422525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tabLst>
                <a:tab pos="266700" algn="l"/>
                <a:tab pos="1706563" algn="l"/>
                <a:tab pos="2422525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tabLst>
                <a:tab pos="266700" algn="l"/>
                <a:tab pos="1706563" algn="l"/>
                <a:tab pos="2422525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tabLst>
                <a:tab pos="266700" algn="l"/>
                <a:tab pos="1706563" algn="l"/>
                <a:tab pos="2422525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tabLst>
                <a:tab pos="266700" algn="l"/>
                <a:tab pos="1706563" algn="l"/>
                <a:tab pos="2422525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0"/>
              </a:spcAft>
              <a:buFontTx/>
              <a:buNone/>
              <a:tabLst/>
              <a:defRPr/>
            </a:pPr>
            <a:r>
              <a:rPr lang="de-CH" altLang="de-DE" sz="1200" b="1" i="1" dirty="0">
                <a:latin typeface="Avenir LT Std 45 Book" panose="020B0502020203020204" pitchFamily="34" charset="0"/>
              </a:rPr>
              <a:t>Grober Projektplan 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  <a:tabLst/>
              <a:defRPr/>
            </a:pPr>
            <a:r>
              <a:rPr lang="de-CH" altLang="de-DE" sz="800" b="0" i="0" dirty="0">
                <a:latin typeface="Avenir LT Std 45 Book" panose="020B0502020203020204" pitchFamily="34" charset="0"/>
              </a:rPr>
              <a:t>(</a:t>
            </a:r>
            <a:r>
              <a:rPr lang="de-CH" altLang="de-DE" sz="800" i="1" kern="1200" dirty="0">
                <a:solidFill>
                  <a:schemeClr val="tx1"/>
                </a:solidFill>
                <a:latin typeface="Avenir LT Std 35 Light" panose="020B0402020203020204" pitchFamily="34" charset="0"/>
                <a:ea typeface="ＭＳ Ｐゴシック" pitchFamily="34" charset="-128"/>
                <a:cs typeface="Arial" charset="0"/>
              </a:rPr>
              <a:t>Grafik mit Balken und Aktivitäten ergänzen)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tabLst/>
              <a:defRPr/>
            </a:pPr>
            <a:r>
              <a:rPr lang="de-CH" altLang="de-DE" sz="1100" i="1" dirty="0">
                <a:latin typeface="Avenir LT Std 35 Light" panose="020B0402020203020204" pitchFamily="34" charset="0"/>
              </a:rPr>
              <a:t>Start	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tabLst/>
              <a:defRPr/>
            </a:pPr>
            <a:r>
              <a:rPr lang="de-CH" altLang="de-DE" sz="1100" i="1" dirty="0">
                <a:latin typeface="Avenir LT Std 35 Light" panose="020B0402020203020204" pitchFamily="34" charset="0"/>
              </a:rPr>
              <a:t>Ende</a:t>
            </a:r>
          </a:p>
          <a:p>
            <a:pPr marL="171450" indent="-171450"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/>
              <a:defRPr/>
            </a:pPr>
            <a:endParaRPr lang="de-CH" altLang="de-DE" sz="1100" u="sng" dirty="0">
              <a:latin typeface="Calibri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5B83F27-B3E2-4361-86B1-BC90E463F66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63738" y="692150"/>
            <a:ext cx="3421062" cy="5976938"/>
          </a:xfrm>
          <a:prstGeom prst="rect">
            <a:avLst/>
          </a:prstGeom>
          <a:noFill/>
          <a:ln w="254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wrap="none"/>
          <a:lstStyle>
            <a:lvl1pPr eaLnBrk="0" hangingPunct="0">
              <a:spcBef>
                <a:spcPct val="20000"/>
              </a:spcBef>
              <a:buChar char="-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CH" altLang="de-DE" sz="1200" b="1" i="1" dirty="0">
                <a:latin typeface="Avenir LT Std 45 Book" panose="020B0502020203020204" pitchFamily="34" charset="0"/>
              </a:rPr>
              <a:t>Anforderungen</a:t>
            </a: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  <a:defRPr/>
            </a:pPr>
            <a:r>
              <a:rPr lang="de-CH" altLang="de-DE" sz="1100" i="1" dirty="0">
                <a:latin typeface="Avenir LT Std 45 Book" panose="020B0502020203020204" pitchFamily="34" charset="0"/>
              </a:rPr>
              <a:t>Ausgangslage</a:t>
            </a: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  <a:defRPr/>
            </a:pPr>
            <a:endParaRPr lang="de-CH" altLang="de-DE" sz="1100" i="1" dirty="0">
              <a:latin typeface="Avenir LT Std 45 Book" panose="020B0502020203020204" pitchFamily="34" charset="0"/>
            </a:endParaRP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  <a:defRPr/>
            </a:pPr>
            <a:endParaRPr lang="de-CH" altLang="de-DE" sz="1100" i="1" dirty="0">
              <a:latin typeface="Avenir LT Std 45 Book" panose="020B0502020203020204" pitchFamily="34" charset="0"/>
            </a:endParaRP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  <a:defRPr/>
            </a:pPr>
            <a:endParaRPr lang="de-CH" altLang="de-DE" sz="1100" i="1" dirty="0">
              <a:latin typeface="Avenir LT Std 45 Book" panose="020B0502020203020204" pitchFamily="34" charset="0"/>
            </a:endParaRP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  <a:defRPr/>
            </a:pPr>
            <a:endParaRPr lang="de-CH" altLang="de-DE" sz="1100" i="1" dirty="0">
              <a:latin typeface="Avenir LT Std 45 Book" panose="020B0502020203020204" pitchFamily="34" charset="0"/>
            </a:endParaRP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  <a:defRPr/>
            </a:pPr>
            <a:endParaRPr lang="de-CH" altLang="de-DE" sz="1100" i="1" dirty="0">
              <a:latin typeface="Avenir LT Std 45 Book" panose="020B0502020203020204" pitchFamily="34" charset="0"/>
            </a:endParaRP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  <a:defRPr/>
            </a:pPr>
            <a:endParaRPr lang="de-CH" altLang="de-DE" sz="1100" i="1" dirty="0">
              <a:latin typeface="Avenir LT Std 45 Book" panose="020B0502020203020204" pitchFamily="34" charset="0"/>
            </a:endParaRP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  <a:defRPr/>
            </a:pPr>
            <a:endParaRPr lang="de-CH" altLang="de-DE" sz="1100" i="1" dirty="0">
              <a:latin typeface="Avenir LT Std 45 Book" panose="020B0502020203020204" pitchFamily="34" charset="0"/>
            </a:endParaRP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  <a:defRPr/>
            </a:pPr>
            <a:endParaRPr lang="de-CH" altLang="de-DE" sz="1100" i="1" dirty="0">
              <a:latin typeface="Avenir LT Std 45 Book" panose="020B0502020203020204" pitchFamily="34" charset="0"/>
            </a:endParaRP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  <a:defRPr/>
            </a:pPr>
            <a:endParaRPr lang="de-CH" altLang="de-DE" sz="1100" i="1" dirty="0">
              <a:latin typeface="Avenir LT Std 45 Book" panose="020B0502020203020204" pitchFamily="34" charset="0"/>
            </a:endParaRP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  <a:defRPr/>
            </a:pPr>
            <a:r>
              <a:rPr lang="de-CH" altLang="de-DE" sz="1100" i="1" dirty="0">
                <a:latin typeface="Avenir LT Std 45 Book" panose="020B0502020203020204" pitchFamily="34" charset="0"/>
              </a:rPr>
              <a:t>Anforderungen</a:t>
            </a: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  <a:defRPr/>
            </a:pPr>
            <a:endParaRPr lang="de-CH" altLang="de-DE" sz="1100" i="1" dirty="0">
              <a:latin typeface="Avenir LT Std 45 Book" panose="020B0502020203020204" pitchFamily="34" charset="0"/>
            </a:endParaRP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  <a:defRPr/>
            </a:pPr>
            <a:endParaRPr lang="de-CH" altLang="de-DE" sz="1100" i="1" dirty="0">
              <a:latin typeface="Avenir LT Std 45 Book" panose="020B0502020203020204" pitchFamily="34" charset="0"/>
            </a:endParaRP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  <a:defRPr/>
            </a:pPr>
            <a:endParaRPr lang="de-CH" altLang="de-DE" sz="1100" i="1" dirty="0">
              <a:latin typeface="Avenir LT Std 45 Book" panose="020B0502020203020204" pitchFamily="34" charset="0"/>
            </a:endParaRP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  <a:defRPr/>
            </a:pPr>
            <a:endParaRPr lang="de-CH" altLang="de-DE" sz="1100" i="1" dirty="0">
              <a:latin typeface="Avenir LT Std 45 Book" panose="020B0502020203020204" pitchFamily="34" charset="0"/>
            </a:endParaRP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  <a:defRPr/>
            </a:pPr>
            <a:endParaRPr lang="de-CH" altLang="de-DE" sz="1100" i="1" dirty="0">
              <a:latin typeface="Avenir LT Std 45 Book" panose="020B0502020203020204" pitchFamily="34" charset="0"/>
            </a:endParaRP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  <a:defRPr/>
            </a:pPr>
            <a:endParaRPr lang="de-CH" altLang="de-DE" sz="1100" i="1" dirty="0">
              <a:latin typeface="Avenir LT Std 45 Book" panose="020B0502020203020204" pitchFamily="34" charset="0"/>
            </a:endParaRP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  <a:defRPr/>
            </a:pPr>
            <a:endParaRPr lang="de-CH" altLang="de-DE" sz="1100" i="1" dirty="0">
              <a:latin typeface="Avenir LT Std 45 Book" panose="020B0502020203020204" pitchFamily="34" charset="0"/>
            </a:endParaRP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  <a:defRPr/>
            </a:pPr>
            <a:endParaRPr lang="de-CH" altLang="de-DE" sz="1100" i="1" dirty="0">
              <a:latin typeface="Avenir LT Std 45 Book" panose="020B0502020203020204" pitchFamily="34" charset="0"/>
            </a:endParaRP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  <a:defRPr/>
            </a:pPr>
            <a:endParaRPr lang="de-CH" altLang="de-DE" sz="1100" i="1" dirty="0">
              <a:latin typeface="Avenir LT Std 45 Book" panose="020B0502020203020204" pitchFamily="34" charset="0"/>
            </a:endParaRP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  <a:defRPr/>
            </a:pPr>
            <a:r>
              <a:rPr lang="de-CH" altLang="de-DE" sz="1100" i="1" dirty="0">
                <a:latin typeface="Avenir LT Std 45 Book" panose="020B0502020203020204" pitchFamily="34" charset="0"/>
              </a:rPr>
              <a:t>Angestrebtes Ziel/Ergebnisse</a:t>
            </a:r>
          </a:p>
          <a:p>
            <a:pPr marL="171450" indent="-171450" eaLnBrk="1" hangingPunct="1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lang="de-CH" altLang="de-DE" sz="1000" i="1" dirty="0">
              <a:latin typeface="Calibri" pitchFamily="34" charset="0"/>
            </a:endParaRPr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5809CA96-4FCF-4A5E-9BF3-E2A070653D5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388" y="1052513"/>
            <a:ext cx="1655762" cy="3254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 lIns="91434" tIns="45717" rIns="91434" bIns="45717" anchor="ctr"/>
          <a:lstStyle>
            <a:lvl1pPr eaLnBrk="0" hangingPunct="0">
              <a:spcBef>
                <a:spcPct val="20000"/>
              </a:spcBef>
              <a:buChar char="-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de-CH" altLang="de-DE" sz="1600" b="1" dirty="0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25" name="Rectangle 21">
            <a:extLst>
              <a:ext uri="{FF2B5EF4-FFF2-40B4-BE49-F238E27FC236}">
                <a16:creationId xmlns:a16="http://schemas.microsoft.com/office/drawing/2014/main" id="{56265FFD-59D6-4D26-BC9E-33400B2774D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435600" y="3675063"/>
            <a:ext cx="3449638" cy="1460500"/>
          </a:xfrm>
          <a:prstGeom prst="rect">
            <a:avLst/>
          </a:prstGeom>
          <a:noFill/>
          <a:ln w="254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tabLst>
                <a:tab pos="266700" algn="l"/>
                <a:tab pos="2692400" algn="l"/>
                <a:tab pos="4303713" algn="l"/>
              </a:tabLst>
              <a:defRPr/>
            </a:pPr>
            <a:r>
              <a:rPr lang="de-CH" sz="1200" b="1" i="1" dirty="0">
                <a:latin typeface="Avenir LT Std 45 Book" panose="020B0502020203020204" pitchFamily="34" charset="0"/>
              </a:rPr>
              <a:t>Wirtschaftlichkeit und Nutzen</a:t>
            </a:r>
          </a:p>
          <a:p>
            <a:pPr eaLnBrk="1" hangingPunct="1">
              <a:tabLst>
                <a:tab pos="266700" algn="l"/>
                <a:tab pos="2692400" algn="l"/>
                <a:tab pos="4303713" algn="l"/>
              </a:tabLst>
              <a:defRPr/>
            </a:pPr>
            <a:r>
              <a:rPr lang="de-CH" sz="1100" b="1" dirty="0">
                <a:latin typeface="Avenir LT Std 45 Book" panose="020B0502020203020204" pitchFamily="34" charset="0"/>
              </a:rPr>
              <a:t>		</a:t>
            </a:r>
            <a:endParaRPr lang="de-CH" altLang="de-DE" sz="1100" dirty="0">
              <a:latin typeface="Avenir LT Std 45 Book" panose="020B0502020203020204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latin typeface="Avenir LT Std 45 Book" panose="020B0502020203020204" pitchFamily="34" charset="0"/>
            </a:endParaRPr>
          </a:p>
        </p:txBody>
      </p:sp>
      <p:sp>
        <p:nvSpPr>
          <p:cNvPr id="36" name="Rectangle 21">
            <a:extLst>
              <a:ext uri="{FF2B5EF4-FFF2-40B4-BE49-F238E27FC236}">
                <a16:creationId xmlns:a16="http://schemas.microsoft.com/office/drawing/2014/main" id="{64D4A0A7-3F5B-48B2-89AD-4BCF4FBA742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596188" y="2027238"/>
            <a:ext cx="144462" cy="1471612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tabLst>
                <a:tab pos="266700" algn="l"/>
                <a:tab pos="2692400" algn="l"/>
                <a:tab pos="4303713" algn="l"/>
              </a:tabLst>
              <a:defRPr/>
            </a:pPr>
            <a:r>
              <a:rPr lang="de-CH" sz="1100" b="1" dirty="0">
                <a:latin typeface="Avenir LT Std 35 Light" panose="020B0402020203020204" pitchFamily="34" charset="0"/>
              </a:rPr>
              <a:t>		</a:t>
            </a:r>
            <a:endParaRPr lang="de-CH" altLang="de-DE" sz="1100" dirty="0">
              <a:latin typeface="Avenir LT Std 35 Light" panose="020B0402020203020204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latin typeface="Avenir LT Std 35 Light" panose="020B0402020203020204" pitchFamily="34" charset="0"/>
            </a:endParaRPr>
          </a:p>
        </p:txBody>
      </p:sp>
      <p:sp>
        <p:nvSpPr>
          <p:cNvPr id="40" name="Rectangle 21">
            <a:extLst>
              <a:ext uri="{FF2B5EF4-FFF2-40B4-BE49-F238E27FC236}">
                <a16:creationId xmlns:a16="http://schemas.microsoft.com/office/drawing/2014/main" id="{6F54CCF2-F0FA-49D8-B42E-F5806507F4A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596188" y="2027238"/>
            <a:ext cx="1152525" cy="1471612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tabLst>
                <a:tab pos="266700" algn="l"/>
                <a:tab pos="2692400" algn="l"/>
                <a:tab pos="4303713" algn="l"/>
              </a:tabLst>
              <a:defRPr/>
            </a:pPr>
            <a:r>
              <a:rPr lang="de-CH" sz="1100" b="1" dirty="0">
                <a:latin typeface="Avenir LT Std 35 Light" panose="020B0402020203020204" pitchFamily="34" charset="0"/>
              </a:rPr>
              <a:t>		</a:t>
            </a:r>
            <a:endParaRPr lang="de-CH" altLang="de-DE" sz="1100" dirty="0">
              <a:latin typeface="Avenir LT Std 35 Light" panose="020B0402020203020204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latin typeface="Avenir LT Std 35 Light" panose="020B0402020203020204" pitchFamily="34" charset="0"/>
            </a:endParaRPr>
          </a:p>
        </p:txBody>
      </p:sp>
      <p:sp>
        <p:nvSpPr>
          <p:cNvPr id="1041" name="Textfeld 1">
            <a:extLst>
              <a:ext uri="{FF2B5EF4-FFF2-40B4-BE49-F238E27FC236}">
                <a16:creationId xmlns:a16="http://schemas.microsoft.com/office/drawing/2014/main" id="{201DB367-8459-4DE7-A9BA-81604538D1D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578475" y="2025650"/>
            <a:ext cx="288925" cy="14747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de-CH" altLang="de-DE" sz="1000" dirty="0">
                <a:latin typeface="Avenir LT Std 35 Light" panose="020B0402020203020204" pitchFamily="34" charset="0"/>
              </a:rPr>
              <a:t>1.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de-CH" altLang="de-DE" sz="1000" dirty="0">
                <a:latin typeface="Avenir LT Std 35 Light" panose="020B0402020203020204" pitchFamily="34" charset="0"/>
              </a:rPr>
              <a:t>2.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de-CH" altLang="de-DE" sz="1000" dirty="0">
                <a:latin typeface="Avenir LT Std 35 Light" panose="020B0402020203020204" pitchFamily="34" charset="0"/>
              </a:rPr>
              <a:t>3.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de-CH" altLang="de-DE" sz="1000" dirty="0">
                <a:latin typeface="Avenir LT Std 35 Light" panose="020B0402020203020204" pitchFamily="34" charset="0"/>
              </a:rPr>
              <a:t>4.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de-CH" altLang="de-DE" sz="1000" dirty="0">
                <a:latin typeface="Avenir LT Std 35 Light" panose="020B0402020203020204" pitchFamily="34" charset="0"/>
              </a:rPr>
              <a:t>5.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de-CH" altLang="de-DE" sz="1000" dirty="0">
                <a:latin typeface="Avenir LT Std 35 Light" panose="020B0402020203020204" pitchFamily="34" charset="0"/>
              </a:rPr>
              <a:t>6.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de-CH" altLang="de-DE" sz="1000" dirty="0">
                <a:latin typeface="Avenir LT Std 35 Light" panose="020B0402020203020204" pitchFamily="34" charset="0"/>
              </a:rPr>
              <a:t>7.</a:t>
            </a:r>
          </a:p>
        </p:txBody>
      </p:sp>
      <p:sp>
        <p:nvSpPr>
          <p:cNvPr id="42" name="Rectangle 21">
            <a:extLst>
              <a:ext uri="{FF2B5EF4-FFF2-40B4-BE49-F238E27FC236}">
                <a16:creationId xmlns:a16="http://schemas.microsoft.com/office/drawing/2014/main" id="{480218B2-C8DD-4669-8551-686087FFDB4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172450" y="1695450"/>
            <a:ext cx="576263" cy="288925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tabLst>
                <a:tab pos="266700" algn="l"/>
                <a:tab pos="2692400" algn="l"/>
                <a:tab pos="4303713" algn="l"/>
              </a:tabLst>
              <a:defRPr/>
            </a:pPr>
            <a:r>
              <a:rPr lang="de-CH" sz="1100" b="1" dirty="0">
                <a:latin typeface="Avenir LT Std 35 Light" panose="020B0402020203020204" pitchFamily="34" charset="0"/>
              </a:rPr>
              <a:t>		</a:t>
            </a:r>
            <a:endParaRPr lang="de-CH" altLang="de-DE" sz="1100" dirty="0">
              <a:latin typeface="Avenir LT Std 35 Light" panose="020B0402020203020204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latin typeface="Avenir LT Std 35 Light" panose="020B0402020203020204" pitchFamily="34" charset="0"/>
            </a:endParaRPr>
          </a:p>
        </p:txBody>
      </p:sp>
      <p:sp>
        <p:nvSpPr>
          <p:cNvPr id="43" name="Rectangle 21">
            <a:extLst>
              <a:ext uri="{FF2B5EF4-FFF2-40B4-BE49-F238E27FC236}">
                <a16:creationId xmlns:a16="http://schemas.microsoft.com/office/drawing/2014/main" id="{EE009A89-1368-4CFB-A836-4554EB32946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13400" y="2068513"/>
            <a:ext cx="3186113" cy="198437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tabLst>
                <a:tab pos="266700" algn="l"/>
                <a:tab pos="2692400" algn="l"/>
                <a:tab pos="4303713" algn="l"/>
              </a:tabLst>
              <a:defRPr/>
            </a:pPr>
            <a:r>
              <a:rPr lang="de-CH" sz="1100" b="1" dirty="0">
                <a:latin typeface="Avenir LT Std 35 Light" panose="020B0402020203020204" pitchFamily="34" charset="0"/>
              </a:rPr>
              <a:t>		</a:t>
            </a:r>
            <a:endParaRPr lang="de-CH" altLang="de-DE" sz="1100" dirty="0">
              <a:latin typeface="Avenir LT Std 35 Light" panose="020B0402020203020204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latin typeface="Avenir LT Std 35 Light" panose="020B0402020203020204" pitchFamily="34" charset="0"/>
            </a:endParaRPr>
          </a:p>
        </p:txBody>
      </p:sp>
      <p:sp>
        <p:nvSpPr>
          <p:cNvPr id="26" name="Rectangle 21">
            <a:extLst>
              <a:ext uri="{FF2B5EF4-FFF2-40B4-BE49-F238E27FC236}">
                <a16:creationId xmlns:a16="http://schemas.microsoft.com/office/drawing/2014/main" id="{0C3071BE-BC03-4F69-9522-5364C040A90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435600" y="5229225"/>
            <a:ext cx="3449638" cy="1439862"/>
          </a:xfrm>
          <a:prstGeom prst="rect">
            <a:avLst/>
          </a:prstGeom>
          <a:noFill/>
          <a:ln w="254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tabLst>
                <a:tab pos="266700" algn="l"/>
                <a:tab pos="2692400" algn="l"/>
                <a:tab pos="4303713" algn="l"/>
              </a:tabLst>
              <a:defRPr/>
            </a:pPr>
            <a:r>
              <a:rPr lang="de-CH" sz="1200" b="1" i="1" dirty="0">
                <a:latin typeface="Avenir LT Std 45 Book" panose="020B0502020203020204" pitchFamily="34" charset="0"/>
              </a:rPr>
              <a:t>Risiken</a:t>
            </a:r>
          </a:p>
          <a:p>
            <a:pPr eaLnBrk="1" hangingPunct="1">
              <a:tabLst>
                <a:tab pos="266700" algn="l"/>
                <a:tab pos="2692400" algn="l"/>
                <a:tab pos="4303713" algn="l"/>
              </a:tabLst>
              <a:defRPr/>
            </a:pPr>
            <a:r>
              <a:rPr lang="de-CH" sz="1100" b="1" dirty="0">
                <a:latin typeface="Avenir LT Std 45 Book" panose="020B0502020203020204" pitchFamily="34" charset="0"/>
              </a:rPr>
              <a:t>		</a:t>
            </a:r>
            <a:endParaRPr lang="de-CH" altLang="de-DE" sz="1100" dirty="0">
              <a:latin typeface="Avenir LT Std 45 Book" panose="020B0502020203020204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latin typeface="Avenir LT Std 45 Book" panose="020B0502020203020204" pitchFamily="34" charset="0"/>
            </a:endParaRPr>
          </a:p>
        </p:txBody>
      </p:sp>
      <p:sp>
        <p:nvSpPr>
          <p:cNvPr id="27" name="Rectangle 21">
            <a:extLst>
              <a:ext uri="{FF2B5EF4-FFF2-40B4-BE49-F238E27FC236}">
                <a16:creationId xmlns:a16="http://schemas.microsoft.com/office/drawing/2014/main" id="{0720DAC2-9081-4529-BF6E-A9D97792AFD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596188" y="1695450"/>
            <a:ext cx="576262" cy="288925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tabLst>
                <a:tab pos="266700" algn="l"/>
                <a:tab pos="2692400" algn="l"/>
                <a:tab pos="4303713" algn="l"/>
              </a:tabLst>
              <a:defRPr/>
            </a:pPr>
            <a:r>
              <a:rPr lang="de-CH" sz="1100" b="1" dirty="0">
                <a:latin typeface="Avenir LT Std 35 Light" panose="020B0402020203020204" pitchFamily="34" charset="0"/>
              </a:rPr>
              <a:t>		</a:t>
            </a:r>
            <a:endParaRPr lang="de-CH" altLang="de-DE" sz="1100" dirty="0">
              <a:latin typeface="Avenir LT Std 35 Light" panose="020B0402020203020204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latin typeface="Avenir LT Std 35 Light" panose="020B0402020203020204" pitchFamily="34" charset="0"/>
            </a:endParaRPr>
          </a:p>
        </p:txBody>
      </p:sp>
      <p:sp>
        <p:nvSpPr>
          <p:cNvPr id="28" name="Rectangle 21">
            <a:extLst>
              <a:ext uri="{FF2B5EF4-FFF2-40B4-BE49-F238E27FC236}">
                <a16:creationId xmlns:a16="http://schemas.microsoft.com/office/drawing/2014/main" id="{5EA7BEF4-B4A4-4EAC-AB49-841AF93F5A6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885113" y="2027238"/>
            <a:ext cx="142875" cy="1471612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tabLst>
                <a:tab pos="266700" algn="l"/>
                <a:tab pos="2692400" algn="l"/>
                <a:tab pos="4303713" algn="l"/>
              </a:tabLst>
              <a:defRPr/>
            </a:pPr>
            <a:r>
              <a:rPr lang="de-CH" sz="1100" b="1" dirty="0">
                <a:latin typeface="Avenir LT Std 35 Light" panose="020B0402020203020204" pitchFamily="34" charset="0"/>
              </a:rPr>
              <a:t>		</a:t>
            </a:r>
            <a:endParaRPr lang="de-CH" altLang="de-DE" sz="1100" dirty="0">
              <a:latin typeface="Avenir LT Std 35 Light" panose="020B0402020203020204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latin typeface="Avenir LT Std 35 Light" panose="020B0402020203020204" pitchFamily="34" charset="0"/>
            </a:endParaRPr>
          </a:p>
        </p:txBody>
      </p:sp>
      <p:sp>
        <p:nvSpPr>
          <p:cNvPr id="29" name="Rectangle 21">
            <a:extLst>
              <a:ext uri="{FF2B5EF4-FFF2-40B4-BE49-F238E27FC236}">
                <a16:creationId xmlns:a16="http://schemas.microsoft.com/office/drawing/2014/main" id="{A7921241-416B-4FA7-8F28-AA490DEEC4A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172450" y="2027238"/>
            <a:ext cx="144463" cy="1471612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tabLst>
                <a:tab pos="266700" algn="l"/>
                <a:tab pos="2692400" algn="l"/>
                <a:tab pos="4303713" algn="l"/>
              </a:tabLst>
              <a:defRPr/>
            </a:pPr>
            <a:r>
              <a:rPr lang="de-CH" sz="1100" b="1" dirty="0">
                <a:latin typeface="Avenir LT Std 35 Light" panose="020B0402020203020204" pitchFamily="34" charset="0"/>
              </a:rPr>
              <a:t>		</a:t>
            </a:r>
            <a:endParaRPr lang="de-CH" altLang="de-DE" sz="1100" dirty="0">
              <a:latin typeface="Avenir LT Std 35 Light" panose="020B0402020203020204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latin typeface="Avenir LT Std 35 Light" panose="020B0402020203020204" pitchFamily="34" charset="0"/>
            </a:endParaRPr>
          </a:p>
        </p:txBody>
      </p:sp>
      <p:sp>
        <p:nvSpPr>
          <p:cNvPr id="30" name="Rectangle 21">
            <a:extLst>
              <a:ext uri="{FF2B5EF4-FFF2-40B4-BE49-F238E27FC236}">
                <a16:creationId xmlns:a16="http://schemas.microsoft.com/office/drawing/2014/main" id="{15C5E135-F667-47DD-B375-F5C0C98EF3D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459788" y="2027238"/>
            <a:ext cx="144462" cy="1471612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tabLst>
                <a:tab pos="266700" algn="l"/>
                <a:tab pos="2692400" algn="l"/>
                <a:tab pos="4303713" algn="l"/>
              </a:tabLst>
              <a:defRPr/>
            </a:pPr>
            <a:r>
              <a:rPr lang="de-CH" sz="1100" b="1" dirty="0">
                <a:latin typeface="Avenir LT Std 35 Light" panose="020B0402020203020204" pitchFamily="34" charset="0"/>
              </a:rPr>
              <a:t>		</a:t>
            </a:r>
            <a:endParaRPr lang="de-CH" altLang="de-DE" sz="1100" dirty="0">
              <a:latin typeface="Avenir LT Std 35 Light" panose="020B0402020203020204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latin typeface="Avenir LT Std 35 Light" panose="020B0402020203020204" pitchFamily="34" charset="0"/>
            </a:endParaRPr>
          </a:p>
        </p:txBody>
      </p:sp>
      <p:sp>
        <p:nvSpPr>
          <p:cNvPr id="31" name="Rectangle 21">
            <a:extLst>
              <a:ext uri="{FF2B5EF4-FFF2-40B4-BE49-F238E27FC236}">
                <a16:creationId xmlns:a16="http://schemas.microsoft.com/office/drawing/2014/main" id="{A28635DB-EC4B-4BEE-AFD3-FFD2FD8941A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13400" y="2476500"/>
            <a:ext cx="3186113" cy="200025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tabLst>
                <a:tab pos="266700" algn="l"/>
                <a:tab pos="2692400" algn="l"/>
                <a:tab pos="4303713" algn="l"/>
              </a:tabLst>
              <a:defRPr/>
            </a:pPr>
            <a:r>
              <a:rPr lang="de-CH" sz="1100" b="1" dirty="0">
                <a:latin typeface="Avenir LT Std 35 Light" panose="020B0402020203020204" pitchFamily="34" charset="0"/>
              </a:rPr>
              <a:t>		</a:t>
            </a:r>
            <a:endParaRPr lang="de-CH" altLang="de-DE" sz="1100" dirty="0">
              <a:latin typeface="Avenir LT Std 35 Light" panose="020B0402020203020204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latin typeface="Avenir LT Std 35 Light" panose="020B0402020203020204" pitchFamily="34" charset="0"/>
            </a:endParaRPr>
          </a:p>
        </p:txBody>
      </p:sp>
      <p:sp>
        <p:nvSpPr>
          <p:cNvPr id="33" name="Rectangle 21">
            <a:extLst>
              <a:ext uri="{FF2B5EF4-FFF2-40B4-BE49-F238E27FC236}">
                <a16:creationId xmlns:a16="http://schemas.microsoft.com/office/drawing/2014/main" id="{C38B5374-F37B-458A-8A4A-024CDCEF8C6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08638" y="2865438"/>
            <a:ext cx="3186112" cy="200025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tabLst>
                <a:tab pos="266700" algn="l"/>
                <a:tab pos="2692400" algn="l"/>
                <a:tab pos="4303713" algn="l"/>
              </a:tabLst>
              <a:defRPr/>
            </a:pPr>
            <a:r>
              <a:rPr lang="de-CH" sz="1100" b="1" dirty="0">
                <a:latin typeface="Avenir LT Std 35 Light" panose="020B0402020203020204" pitchFamily="34" charset="0"/>
              </a:rPr>
              <a:t>		</a:t>
            </a:r>
            <a:endParaRPr lang="de-CH" altLang="de-DE" sz="1100" dirty="0">
              <a:latin typeface="Avenir LT Std 35 Light" panose="020B0402020203020204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latin typeface="Avenir LT Std 35 Light" panose="020B0402020203020204" pitchFamily="34" charset="0"/>
            </a:endParaRPr>
          </a:p>
        </p:txBody>
      </p:sp>
      <p:sp>
        <p:nvSpPr>
          <p:cNvPr id="35" name="Rectangle 21">
            <a:extLst>
              <a:ext uri="{FF2B5EF4-FFF2-40B4-BE49-F238E27FC236}">
                <a16:creationId xmlns:a16="http://schemas.microsoft.com/office/drawing/2014/main" id="{10CAFCE8-09AA-403A-9DFC-7A6ADEE961B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13400" y="3259138"/>
            <a:ext cx="3186113" cy="200025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tabLst>
                <a:tab pos="266700" algn="l"/>
                <a:tab pos="2692400" algn="l"/>
                <a:tab pos="4303713" algn="l"/>
              </a:tabLst>
              <a:defRPr/>
            </a:pPr>
            <a:r>
              <a:rPr lang="de-CH" sz="1100" b="1" dirty="0">
                <a:latin typeface="Avenir LT Std 35 Light" panose="020B0402020203020204" pitchFamily="34" charset="0"/>
              </a:rPr>
              <a:t>		</a:t>
            </a:r>
            <a:endParaRPr lang="de-CH" altLang="de-DE" sz="1100" dirty="0">
              <a:latin typeface="Avenir LT Std 35 Light" panose="020B0402020203020204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latin typeface="Avenir LT Std 35 Light" panose="020B0402020203020204" pitchFamily="34" charset="0"/>
            </a:endParaRPr>
          </a:p>
        </p:txBody>
      </p:sp>
      <p:sp>
        <p:nvSpPr>
          <p:cNvPr id="24" name="Rectangle 5">
            <a:extLst>
              <a:ext uri="{FF2B5EF4-FFF2-40B4-BE49-F238E27FC236}">
                <a16:creationId xmlns:a16="http://schemas.microsoft.com/office/drawing/2014/main" id="{A94D864D-DFF9-4B1D-A942-8BBBAC9BA47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388" y="146049"/>
            <a:ext cx="1655762" cy="4111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 lIns="91434" tIns="45717" rIns="91434" bIns="45717" anchor="ctr"/>
          <a:lstStyle>
            <a:lvl1pPr eaLnBrk="0" hangingPunct="0">
              <a:spcBef>
                <a:spcPct val="20000"/>
              </a:spcBef>
              <a:buChar char="-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CH" altLang="de-DE" sz="1600" b="1" dirty="0">
                <a:solidFill>
                  <a:srgbClr val="002060"/>
                </a:solidFill>
                <a:latin typeface="Calibri" pitchFamily="34" charset="0"/>
              </a:rPr>
              <a:t>Projekt Steckbrief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19" r:id="rId2"/>
    <p:sldLayoutId id="2147483936" r:id="rId3"/>
    <p:sldLayoutId id="2147483938" r:id="rId4"/>
    <p:sldLayoutId id="2147483929" r:id="rId5"/>
    <p:sldLayoutId id="2147483935" r:id="rId6"/>
    <p:sldLayoutId id="2147483934" r:id="rId7"/>
    <p:sldLayoutId id="2147483933" r:id="rId8"/>
    <p:sldLayoutId id="2147483932" r:id="rId9"/>
    <p:sldLayoutId id="2147483931" r:id="rId10"/>
    <p:sldLayoutId id="2147483930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BAF150D-E567-4AA3-A96C-6FDC43D26EB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08D9B94-2538-4067-BAAA-ECF20D72E36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85B8F56-6784-4A9A-B48B-24F7E784989B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8751FCA-FD56-477A-B4EC-F3DB46012B9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22015EF-E2BC-4BEA-A61E-88962C39C4E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84E5A84-C08B-4EC2-AF16-9735AF28240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7D8A9E9-D278-4B5F-8175-4470F98F0EA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38D57DCF-2249-49B0-B4E2-F342ADE1CC3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14B1336-0B3E-4118-A2D4-3FBBABB820FA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963C7CD6-2869-4C30-9056-5387CFA9599A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49810F61-E73A-48CF-92D1-7247E854CFA0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8CE60CE3-0BE9-4F89-96A8-3B065B9A81B0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7270AE03-68C9-4F88-A460-94B1229AFB47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2732975F-11B4-4D92-82B0-E637AA953252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46B7EBA2-5107-47FF-A21E-5F769817EB5B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CF3F1B5C-766B-4F1F-AC7E-2BFC48C97CBB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61E6C9E7-7047-429F-9D0C-6ACCC2B3C2D2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8F2E6F32-2EBC-4ED3-829A-1A97C7756DE7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FA3601A9-03F2-4BAF-AA69-0B25744AE24B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5975A5CF-5A1E-4B7F-9EF2-873A3841C619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B2676099-1077-4C80-859E-8D3ACFFC4841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C94D5530-1236-4437-8B44-D9B355732501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4E38210F-BAFE-40C6-BC31-DA1FFE45B296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31659648"/>
      </p:ext>
    </p:extLst>
  </p:cSld>
  <p:clrMapOvr>
    <a:masterClrMapping/>
  </p:clrMapOvr>
</p:sld>
</file>

<file path=ppt/theme/theme1.xml><?xml version="1.0" encoding="utf-8"?>
<a:theme xmlns:a="http://schemas.openxmlformats.org/drawingml/2006/main" name="Capex Projekt Charter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solidFill>
            <a:schemeClr val="tx1">
              <a:lumMod val="50000"/>
              <a:lumOff val="50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yyyymm - Projekt Charter - Steckbrief - Template.ppt  -  Schreibgeschützt  -  Kompatibilitätsmodus" id="{CD99CD85-938B-44F6-97B4-ACDEB20A360A}" vid="{DB8B17B8-8F8C-4990-BC12-0FC948059BF6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ORIOR-yyyymm-Steckbrief-Projekt-Charter-Template-V1-0</Template>
  <TotalTime>0</TotalTime>
  <Words>0</Words>
  <Application>Microsoft Office PowerPoint</Application>
  <PresentationFormat>Bildschirmpräsentation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8" baseType="lpstr">
      <vt:lpstr>Arial</vt:lpstr>
      <vt:lpstr>Avenir LT Std 35 Light</vt:lpstr>
      <vt:lpstr>Avenir LT Std 45 Book</vt:lpstr>
      <vt:lpstr>Avenir LT Std 55 Roman</vt:lpstr>
      <vt:lpstr>Calibri</vt:lpstr>
      <vt:lpstr>Wingdings</vt:lpstr>
      <vt:lpstr>Capex Projekt Charter</vt:lpstr>
      <vt:lpstr>PowerPoint-Präsentation</vt:lpstr>
    </vt:vector>
  </TitlesOfParts>
  <Company>Streuli Pharma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Graf Stefan</dc:creator>
  <cp:lastModifiedBy>Graf Stefan</cp:lastModifiedBy>
  <cp:revision>3</cp:revision>
  <cp:lastPrinted>2021-10-29T13:35:35Z</cp:lastPrinted>
  <dcterms:created xsi:type="dcterms:W3CDTF">2022-03-24T07:55:16Z</dcterms:created>
  <dcterms:modified xsi:type="dcterms:W3CDTF">2022-04-03T15:32:13Z</dcterms:modified>
</cp:coreProperties>
</file>