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"/>
  </p:notesMasterIdLst>
  <p:handoutMasterIdLst>
    <p:handoutMasterId r:id="rId4"/>
  </p:handoutMasterIdLst>
  <p:sldIdLst>
    <p:sldId id="297" r:id="rId2"/>
  </p:sldIdLst>
  <p:sldSz cx="9144000" cy="6858000" type="screen4x3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FF9900"/>
    <a:srgbClr val="CC9900"/>
    <a:srgbClr val="006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41C4B-248B-4525-8889-78CCAF821F74}" v="55" dt="2022-04-08T15:19:32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74" autoAdjust="0"/>
    <p:restoredTop sz="94660" autoAdjust="0"/>
  </p:normalViewPr>
  <p:slideViewPr>
    <p:cSldViewPr>
      <p:cViewPr>
        <p:scale>
          <a:sx n="250" d="100"/>
          <a:sy n="250" d="100"/>
        </p:scale>
        <p:origin x="-2190" y="180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f Stefan" userId="b9c50a31-b473-467f-954a-3aa6828cc6aa" providerId="ADAL" clId="{07941C4B-248B-4525-8889-78CCAF821F74}"/>
    <pc:docChg chg="undo custSel addSld delSld modSld sldOrd modMainMaster">
      <pc:chgData name="Graf Stefan" userId="b9c50a31-b473-467f-954a-3aa6828cc6aa" providerId="ADAL" clId="{07941C4B-248B-4525-8889-78CCAF821F74}" dt="2022-04-08T15:21:16.300" v="204" actId="207"/>
      <pc:docMkLst>
        <pc:docMk/>
      </pc:docMkLst>
      <pc:sldChg chg="modSp del">
        <pc:chgData name="Graf Stefan" userId="b9c50a31-b473-467f-954a-3aa6828cc6aa" providerId="ADAL" clId="{07941C4B-248B-4525-8889-78CCAF821F74}" dt="2022-03-28T16:59:11.241" v="113" actId="47"/>
        <pc:sldMkLst>
          <pc:docMk/>
          <pc:sldMk cId="0" sldId="282"/>
        </pc:sldMkLst>
        <pc:spChg chg="mod">
          <ac:chgData name="Graf Stefan" userId="b9c50a31-b473-467f-954a-3aa6828cc6aa" providerId="ADAL" clId="{07941C4B-248B-4525-8889-78CCAF821F74}" dt="2022-03-28T16:49:24.127" v="0"/>
          <ac:spMkLst>
            <pc:docMk/>
            <pc:sldMk cId="0" sldId="282"/>
            <ac:spMk id="2" creationId="{7DC80F9B-0CDC-46BF-BDBD-EE196B2785D9}"/>
          </ac:spMkLst>
        </pc:spChg>
      </pc:sldChg>
      <pc:sldChg chg="del">
        <pc:chgData name="Graf Stefan" userId="b9c50a31-b473-467f-954a-3aa6828cc6aa" providerId="ADAL" clId="{07941C4B-248B-4525-8889-78CCAF821F74}" dt="2022-03-28T16:59:12.199" v="114" actId="47"/>
        <pc:sldMkLst>
          <pc:docMk/>
          <pc:sldMk cId="1809364415" sldId="296"/>
        </pc:sldMkLst>
      </pc:sldChg>
      <pc:sldChg chg="addSp delSp modSp new mod ord">
        <pc:chgData name="Graf Stefan" userId="b9c50a31-b473-467f-954a-3aa6828cc6aa" providerId="ADAL" clId="{07941C4B-248B-4525-8889-78CCAF821F74}" dt="2022-04-08T15:21:16.300" v="204" actId="207"/>
        <pc:sldMkLst>
          <pc:docMk/>
          <pc:sldMk cId="3612465069" sldId="297"/>
        </pc:sldMkLst>
        <pc:spChg chg="add del mod">
          <ac:chgData name="Graf Stefan" userId="b9c50a31-b473-467f-954a-3aa6828cc6aa" providerId="ADAL" clId="{07941C4B-248B-4525-8889-78CCAF821F74}" dt="2022-04-08T15:18:13.780" v="172" actId="478"/>
          <ac:spMkLst>
            <pc:docMk/>
            <pc:sldMk cId="3612465069" sldId="297"/>
            <ac:spMk id="22" creationId="{90BF645F-367A-4716-9126-222CFDA06ECB}"/>
          </ac:spMkLst>
        </pc:spChg>
        <pc:spChg chg="add mod">
          <ac:chgData name="Graf Stefan" userId="b9c50a31-b473-467f-954a-3aa6828cc6aa" providerId="ADAL" clId="{07941C4B-248B-4525-8889-78CCAF821F74}" dt="2022-04-08T15:21:03.976" v="202" actId="1076"/>
          <ac:spMkLst>
            <pc:docMk/>
            <pc:sldMk cId="3612465069" sldId="297"/>
            <ac:spMk id="23" creationId="{FBB228F7-F83C-48C1-A79D-CDB21FF40028}"/>
          </ac:spMkLst>
        </pc:spChg>
        <pc:spChg chg="add mod">
          <ac:chgData name="Graf Stefan" userId="b9c50a31-b473-467f-954a-3aa6828cc6aa" providerId="ADAL" clId="{07941C4B-248B-4525-8889-78CCAF821F74}" dt="2022-04-08T15:21:10.691" v="203" actId="207"/>
          <ac:spMkLst>
            <pc:docMk/>
            <pc:sldMk cId="3612465069" sldId="297"/>
            <ac:spMk id="24" creationId="{E5150A47-2DAC-4E73-B3ED-FB025EA1F0E0}"/>
          </ac:spMkLst>
        </pc:spChg>
        <pc:spChg chg="add mod">
          <ac:chgData name="Graf Stefan" userId="b9c50a31-b473-467f-954a-3aa6828cc6aa" providerId="ADAL" clId="{07941C4B-248B-4525-8889-78CCAF821F74}" dt="2022-04-08T15:21:16.300" v="204" actId="207"/>
          <ac:spMkLst>
            <pc:docMk/>
            <pc:sldMk cId="3612465069" sldId="297"/>
            <ac:spMk id="25" creationId="{95D9F06F-16AC-44F1-837E-916B11F2A419}"/>
          </ac:spMkLst>
        </pc:spChg>
      </pc:sldChg>
      <pc:sldChg chg="modSp new del mod">
        <pc:chgData name="Graf Stefan" userId="b9c50a31-b473-467f-954a-3aa6828cc6aa" providerId="ADAL" clId="{07941C4B-248B-4525-8889-78CCAF821F74}" dt="2022-04-08T13:53:37.638" v="129" actId="47"/>
        <pc:sldMkLst>
          <pc:docMk/>
          <pc:sldMk cId="2519366357" sldId="298"/>
        </pc:sldMkLst>
        <pc:spChg chg="mod">
          <ac:chgData name="Graf Stefan" userId="b9c50a31-b473-467f-954a-3aa6828cc6aa" providerId="ADAL" clId="{07941C4B-248B-4525-8889-78CCAF821F74}" dt="2022-04-08T13:53:32.346" v="128" actId="20577"/>
          <ac:spMkLst>
            <pc:docMk/>
            <pc:sldMk cId="2519366357" sldId="298"/>
            <ac:spMk id="13" creationId="{73146CFB-7472-46A7-857C-F4DE06FDFB37}"/>
          </ac:spMkLst>
        </pc:spChg>
        <pc:spChg chg="mod">
          <ac:chgData name="Graf Stefan" userId="b9c50a31-b473-467f-954a-3aa6828cc6aa" providerId="ADAL" clId="{07941C4B-248B-4525-8889-78CCAF821F74}" dt="2022-04-08T13:53:29.281" v="125" actId="6549"/>
          <ac:spMkLst>
            <pc:docMk/>
            <pc:sldMk cId="2519366357" sldId="298"/>
            <ac:spMk id="14" creationId="{97957658-16AA-4CFC-80A3-61191CEBF053}"/>
          </ac:spMkLst>
        </pc:spChg>
      </pc:sldChg>
      <pc:sldMasterChg chg="modSp mod delSldLayout modSldLayout sldLayoutOrd">
        <pc:chgData name="Graf Stefan" userId="b9c50a31-b473-467f-954a-3aa6828cc6aa" providerId="ADAL" clId="{07941C4B-248B-4525-8889-78CCAF821F74}" dt="2022-03-28T17:07:31.814" v="117" actId="6014"/>
        <pc:sldMasterMkLst>
          <pc:docMk/>
          <pc:sldMasterMk cId="0" sldId="2147483689"/>
        </pc:sldMasterMkLst>
        <pc:spChg chg="mod">
          <ac:chgData name="Graf Stefan" userId="b9c50a31-b473-467f-954a-3aa6828cc6aa" providerId="ADAL" clId="{07941C4B-248B-4525-8889-78CCAF821F74}" dt="2022-03-28T16:50:05.446" v="5" actId="1036"/>
          <ac:spMkLst>
            <pc:docMk/>
            <pc:sldMasterMk cId="0" sldId="2147483689"/>
            <ac:spMk id="14" creationId="{FA7F96E2-74F1-43D0-AD15-4EE638F21FF9}"/>
          </ac:spMkLst>
        </pc:spChg>
        <pc:spChg chg="mod">
          <ac:chgData name="Graf Stefan" userId="b9c50a31-b473-467f-954a-3aa6828cc6aa" providerId="ADAL" clId="{07941C4B-248B-4525-8889-78CCAF821F74}" dt="2022-03-28T16:49:48.766" v="1" actId="207"/>
          <ac:spMkLst>
            <pc:docMk/>
            <pc:sldMasterMk cId="0" sldId="2147483689"/>
            <ac:spMk id="15" creationId="{9BA7B4E4-EFAC-44D3-855B-ED08EDD5F6EB}"/>
          </ac:spMkLst>
        </pc:spChg>
        <pc:spChg chg="mod">
          <ac:chgData name="Graf Stefan" userId="b9c50a31-b473-467f-954a-3aa6828cc6aa" providerId="ADAL" clId="{07941C4B-248B-4525-8889-78CCAF821F74}" dt="2022-03-28T16:50:20.644" v="6" actId="207"/>
          <ac:spMkLst>
            <pc:docMk/>
            <pc:sldMasterMk cId="0" sldId="2147483689"/>
            <ac:spMk id="16" creationId="{EC26E2A4-C776-45C5-AD73-AE637F53BD92}"/>
          </ac:spMkLst>
        </pc:spChg>
        <pc:spChg chg="mod">
          <ac:chgData name="Graf Stefan" userId="b9c50a31-b473-467f-954a-3aa6828cc6aa" providerId="ADAL" clId="{07941C4B-248B-4525-8889-78CCAF821F74}" dt="2022-03-28T16:50:20.644" v="6" actId="207"/>
          <ac:spMkLst>
            <pc:docMk/>
            <pc:sldMasterMk cId="0" sldId="2147483689"/>
            <ac:spMk id="23" creationId="{14AECDC9-8073-4EF2-864D-9D43C88711F2}"/>
          </ac:spMkLst>
        </pc:spChg>
        <pc:spChg chg="mod">
          <ac:chgData name="Graf Stefan" userId="b9c50a31-b473-467f-954a-3aa6828cc6aa" providerId="ADAL" clId="{07941C4B-248B-4525-8889-78CCAF821F74}" dt="2022-03-28T16:50:25.420" v="7" actId="207"/>
          <ac:spMkLst>
            <pc:docMk/>
            <pc:sldMasterMk cId="0" sldId="2147483689"/>
            <ac:spMk id="26" creationId="{06823CD4-665B-441C-82BC-7FD76CFCEC2F}"/>
          </ac:spMkLst>
        </pc:spChg>
        <pc:sldLayoutChg chg="addSp delSp modSp mod">
          <pc:chgData name="Graf Stefan" userId="b9c50a31-b473-467f-954a-3aa6828cc6aa" providerId="ADAL" clId="{07941C4B-248B-4525-8889-78CCAF821F74}" dt="2022-03-28T16:58:38.898" v="109"/>
          <pc:sldLayoutMkLst>
            <pc:docMk/>
            <pc:sldMasterMk cId="0" sldId="2147483689"/>
            <pc:sldLayoutMk cId="513533259" sldId="2147483875"/>
          </pc:sldLayoutMkLst>
          <pc:spChg chg="del">
            <ac:chgData name="Graf Stefan" userId="b9c50a31-b473-467f-954a-3aa6828cc6aa" providerId="ADAL" clId="{07941C4B-248B-4525-8889-78CCAF821F74}" dt="2022-03-28T16:58:16.042" v="100" actId="478"/>
            <ac:spMkLst>
              <pc:docMk/>
              <pc:sldMasterMk cId="0" sldId="2147483689"/>
              <pc:sldLayoutMk cId="513533259" sldId="2147483875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28.972" v="82"/>
            <ac:spMkLst>
              <pc:docMk/>
              <pc:sldMasterMk cId="0" sldId="2147483689"/>
              <pc:sldLayoutMk cId="513533259" sldId="2147483875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7:10.032" v="91"/>
            <ac:spMkLst>
              <pc:docMk/>
              <pc:sldMasterMk cId="0" sldId="2147483689"/>
              <pc:sldLayoutMk cId="513533259" sldId="2147483875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8.898" v="109"/>
            <ac:spMkLst>
              <pc:docMk/>
              <pc:sldMasterMk cId="0" sldId="2147483689"/>
              <pc:sldLayoutMk cId="513533259" sldId="2147483875"/>
              <ac:spMk id="23" creationId="{43CC6F7D-9FBF-4649-9A87-C4688F6487B0}"/>
            </ac:spMkLst>
          </pc:spChg>
          <pc:spChg chg="add mod">
            <ac:chgData name="Graf Stefan" userId="b9c50a31-b473-467f-954a-3aa6828cc6aa" providerId="ADAL" clId="{07941C4B-248B-4525-8889-78CCAF821F74}" dt="2022-03-28T16:58:38.898" v="109"/>
            <ac:spMkLst>
              <pc:docMk/>
              <pc:sldMasterMk cId="0" sldId="2147483689"/>
              <pc:sldLayoutMk cId="513533259" sldId="2147483875"/>
              <ac:spMk id="24" creationId="{7E556B90-3C4D-4C1B-8976-36296F0C27DD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34.336" v="106"/>
          <pc:sldLayoutMkLst>
            <pc:docMk/>
            <pc:sldMasterMk cId="0" sldId="2147483689"/>
            <pc:sldLayoutMk cId="504140853" sldId="2147483882"/>
          </pc:sldLayoutMkLst>
          <pc:spChg chg="del">
            <ac:chgData name="Graf Stefan" userId="b9c50a31-b473-467f-954a-3aa6828cc6aa" providerId="ADAL" clId="{07941C4B-248B-4525-8889-78CCAF821F74}" dt="2022-03-28T16:58:09.469" v="97" actId="478"/>
            <ac:spMkLst>
              <pc:docMk/>
              <pc:sldMasterMk cId="0" sldId="2147483689"/>
              <pc:sldLayoutMk cId="504140853" sldId="2147483882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20.065" v="79"/>
            <ac:spMkLst>
              <pc:docMk/>
              <pc:sldMasterMk cId="0" sldId="2147483689"/>
              <pc:sldLayoutMk cId="504140853" sldId="2147483882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7:01.356" v="88"/>
            <ac:spMkLst>
              <pc:docMk/>
              <pc:sldMasterMk cId="0" sldId="2147483689"/>
              <pc:sldLayoutMk cId="504140853" sldId="2147483882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4.336" v="106"/>
            <ac:spMkLst>
              <pc:docMk/>
              <pc:sldMasterMk cId="0" sldId="2147483689"/>
              <pc:sldLayoutMk cId="504140853" sldId="2147483882"/>
              <ac:spMk id="22" creationId="{2D381A69-3463-46AE-B1F9-49076D9B9D8B}"/>
            </ac:spMkLst>
          </pc:spChg>
          <pc:spChg chg="add mod">
            <ac:chgData name="Graf Stefan" userId="b9c50a31-b473-467f-954a-3aa6828cc6aa" providerId="ADAL" clId="{07941C4B-248B-4525-8889-78CCAF821F74}" dt="2022-03-28T16:58:34.336" v="106"/>
            <ac:spMkLst>
              <pc:docMk/>
              <pc:sldMasterMk cId="0" sldId="2147483689"/>
              <pc:sldLayoutMk cId="504140853" sldId="2147483882"/>
              <ac:spMk id="24" creationId="{EA821A15-176D-44EC-9258-64C936CF2BF6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29.696" v="103"/>
          <pc:sldLayoutMkLst>
            <pc:docMk/>
            <pc:sldMasterMk cId="0" sldId="2147483689"/>
            <pc:sldLayoutMk cId="4116880983" sldId="2147483883"/>
          </pc:sldLayoutMkLst>
          <pc:spChg chg="del">
            <ac:chgData name="Graf Stefan" userId="b9c50a31-b473-467f-954a-3aa6828cc6aa" providerId="ADAL" clId="{07941C4B-248B-4525-8889-78CCAF821F74}" dt="2022-03-28T16:58:01.250" v="94" actId="478"/>
            <ac:spMkLst>
              <pc:docMk/>
              <pc:sldMasterMk cId="0" sldId="2147483689"/>
              <pc:sldLayoutMk cId="4116880983" sldId="2147483883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11.628" v="76"/>
            <ac:spMkLst>
              <pc:docMk/>
              <pc:sldMasterMk cId="0" sldId="2147483689"/>
              <pc:sldLayoutMk cId="4116880983" sldId="2147483883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52.392" v="85"/>
            <ac:spMkLst>
              <pc:docMk/>
              <pc:sldMasterMk cId="0" sldId="2147483689"/>
              <pc:sldLayoutMk cId="4116880983" sldId="2147483883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29.696" v="103"/>
            <ac:spMkLst>
              <pc:docMk/>
              <pc:sldMasterMk cId="0" sldId="2147483689"/>
              <pc:sldLayoutMk cId="4116880983" sldId="2147483883"/>
              <ac:spMk id="22" creationId="{107923B5-7204-446C-BF70-F57D378DC41E}"/>
            </ac:spMkLst>
          </pc:spChg>
          <pc:spChg chg="add mod">
            <ac:chgData name="Graf Stefan" userId="b9c50a31-b473-467f-954a-3aa6828cc6aa" providerId="ADAL" clId="{07941C4B-248B-4525-8889-78CCAF821F74}" dt="2022-03-28T16:58:29.696" v="103"/>
            <ac:spMkLst>
              <pc:docMk/>
              <pc:sldMasterMk cId="0" sldId="2147483689"/>
              <pc:sldLayoutMk cId="4116880983" sldId="2147483883"/>
              <ac:spMk id="24" creationId="{47B2A127-1D19-4787-A395-A22EE74B178D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36.791" v="108"/>
          <pc:sldLayoutMkLst>
            <pc:docMk/>
            <pc:sldMasterMk cId="0" sldId="2147483689"/>
            <pc:sldLayoutMk cId="892147774" sldId="2147483884"/>
          </pc:sldLayoutMkLst>
          <pc:spChg chg="del">
            <ac:chgData name="Graf Stefan" userId="b9c50a31-b473-467f-954a-3aa6828cc6aa" providerId="ADAL" clId="{07941C4B-248B-4525-8889-78CCAF821F74}" dt="2022-03-28T16:58:14.092" v="99" actId="478"/>
            <ac:spMkLst>
              <pc:docMk/>
              <pc:sldMasterMk cId="0" sldId="2147483689"/>
              <pc:sldLayoutMk cId="892147774" sldId="2147483884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26.257" v="81"/>
            <ac:spMkLst>
              <pc:docMk/>
              <pc:sldMasterMk cId="0" sldId="2147483689"/>
              <pc:sldLayoutMk cId="892147774" sldId="2147483884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7:07.329" v="90"/>
            <ac:spMkLst>
              <pc:docMk/>
              <pc:sldMasterMk cId="0" sldId="2147483689"/>
              <pc:sldLayoutMk cId="892147774" sldId="2147483884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6.791" v="108"/>
            <ac:spMkLst>
              <pc:docMk/>
              <pc:sldMasterMk cId="0" sldId="2147483689"/>
              <pc:sldLayoutMk cId="892147774" sldId="2147483884"/>
              <ac:spMk id="22" creationId="{081552EE-B19F-4D26-A34F-708E6373CD01}"/>
            </ac:spMkLst>
          </pc:spChg>
          <pc:spChg chg="add mod">
            <ac:chgData name="Graf Stefan" userId="b9c50a31-b473-467f-954a-3aa6828cc6aa" providerId="ADAL" clId="{07941C4B-248B-4525-8889-78CCAF821F74}" dt="2022-03-28T16:58:36.791" v="108"/>
            <ac:spMkLst>
              <pc:docMk/>
              <pc:sldMasterMk cId="0" sldId="2147483689"/>
              <pc:sldLayoutMk cId="892147774" sldId="2147483884"/>
              <ac:spMk id="24" creationId="{C5F98509-3481-4FC1-8740-1CB9D2B91EB9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30.703" v="104"/>
          <pc:sldLayoutMkLst>
            <pc:docMk/>
            <pc:sldMasterMk cId="0" sldId="2147483689"/>
            <pc:sldLayoutMk cId="2808158175" sldId="2147483885"/>
          </pc:sldLayoutMkLst>
          <pc:spChg chg="del">
            <ac:chgData name="Graf Stefan" userId="b9c50a31-b473-467f-954a-3aa6828cc6aa" providerId="ADAL" clId="{07941C4B-248B-4525-8889-78CCAF821F74}" dt="2022-03-28T16:58:05.287" v="95" actId="478"/>
            <ac:spMkLst>
              <pc:docMk/>
              <pc:sldMasterMk cId="0" sldId="2147483689"/>
              <pc:sldLayoutMk cId="2808158175" sldId="2147483885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14.261" v="77"/>
            <ac:spMkLst>
              <pc:docMk/>
              <pc:sldMasterMk cId="0" sldId="2147483689"/>
              <pc:sldLayoutMk cId="2808158175" sldId="2147483885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56.500" v="86"/>
            <ac:spMkLst>
              <pc:docMk/>
              <pc:sldMasterMk cId="0" sldId="2147483689"/>
              <pc:sldLayoutMk cId="2808158175" sldId="2147483885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0.703" v="104"/>
            <ac:spMkLst>
              <pc:docMk/>
              <pc:sldMasterMk cId="0" sldId="2147483689"/>
              <pc:sldLayoutMk cId="2808158175" sldId="2147483885"/>
              <ac:spMk id="22" creationId="{014EBCC8-C7D3-423A-B69A-3E4CDD74D98C}"/>
            </ac:spMkLst>
          </pc:spChg>
          <pc:spChg chg="add mod">
            <ac:chgData name="Graf Stefan" userId="b9c50a31-b473-467f-954a-3aa6828cc6aa" providerId="ADAL" clId="{07941C4B-248B-4525-8889-78CCAF821F74}" dt="2022-03-28T16:58:30.703" v="104"/>
            <ac:spMkLst>
              <pc:docMk/>
              <pc:sldMasterMk cId="0" sldId="2147483689"/>
              <pc:sldLayoutMk cId="2808158175" sldId="2147483885"/>
              <ac:spMk id="24" creationId="{D3D0AEF3-0AB3-4B43-9BD5-CF26C2AC6190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35.248" v="107"/>
          <pc:sldLayoutMkLst>
            <pc:docMk/>
            <pc:sldMasterMk cId="0" sldId="2147483689"/>
            <pc:sldLayoutMk cId="2602833252" sldId="2147483886"/>
          </pc:sldLayoutMkLst>
          <pc:spChg chg="del">
            <ac:chgData name="Graf Stefan" userId="b9c50a31-b473-467f-954a-3aa6828cc6aa" providerId="ADAL" clId="{07941C4B-248B-4525-8889-78CCAF821F74}" dt="2022-03-28T16:58:12.217" v="98" actId="478"/>
            <ac:spMkLst>
              <pc:docMk/>
              <pc:sldMasterMk cId="0" sldId="2147483689"/>
              <pc:sldLayoutMk cId="2602833252" sldId="2147483886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22.539" v="80"/>
            <ac:spMkLst>
              <pc:docMk/>
              <pc:sldMasterMk cId="0" sldId="2147483689"/>
              <pc:sldLayoutMk cId="2602833252" sldId="2147483886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7:04.584" v="89"/>
            <ac:spMkLst>
              <pc:docMk/>
              <pc:sldMasterMk cId="0" sldId="2147483689"/>
              <pc:sldLayoutMk cId="2602833252" sldId="2147483886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5.248" v="107"/>
            <ac:spMkLst>
              <pc:docMk/>
              <pc:sldMasterMk cId="0" sldId="2147483689"/>
              <pc:sldLayoutMk cId="2602833252" sldId="2147483886"/>
              <ac:spMk id="22" creationId="{C9470C7D-74D6-4012-9899-777F3731326C}"/>
            </ac:spMkLst>
          </pc:spChg>
          <pc:spChg chg="add mod">
            <ac:chgData name="Graf Stefan" userId="b9c50a31-b473-467f-954a-3aa6828cc6aa" providerId="ADAL" clId="{07941C4B-248B-4525-8889-78CCAF821F74}" dt="2022-03-28T16:58:35.248" v="107"/>
            <ac:spMkLst>
              <pc:docMk/>
              <pc:sldMasterMk cId="0" sldId="2147483689"/>
              <pc:sldLayoutMk cId="2602833252" sldId="2147483886"/>
              <ac:spMk id="24" creationId="{F64F9D95-0055-46A4-B9C0-0BE0CC2C85BF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25.121" v="101"/>
          <pc:sldLayoutMkLst>
            <pc:docMk/>
            <pc:sldMasterMk cId="0" sldId="2147483689"/>
            <pc:sldLayoutMk cId="3066211806" sldId="2147483887"/>
          </pc:sldLayoutMkLst>
          <pc:spChg chg="del">
            <ac:chgData name="Graf Stefan" userId="b9c50a31-b473-467f-954a-3aa6828cc6aa" providerId="ADAL" clId="{07941C4B-248B-4525-8889-78CCAF821F74}" dt="2022-03-28T16:57:39.549" v="92" actId="478"/>
            <ac:spMkLst>
              <pc:docMk/>
              <pc:sldMasterMk cId="0" sldId="2147483689"/>
              <pc:sldLayoutMk cId="3066211806" sldId="2147483887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02.421" v="72"/>
            <ac:spMkLst>
              <pc:docMk/>
              <pc:sldMasterMk cId="0" sldId="2147483689"/>
              <pc:sldLayoutMk cId="3066211806" sldId="2147483887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44.908" v="83"/>
            <ac:spMkLst>
              <pc:docMk/>
              <pc:sldMasterMk cId="0" sldId="2147483689"/>
              <pc:sldLayoutMk cId="3066211806" sldId="2147483887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25.121" v="101"/>
            <ac:spMkLst>
              <pc:docMk/>
              <pc:sldMasterMk cId="0" sldId="2147483689"/>
              <pc:sldLayoutMk cId="3066211806" sldId="2147483887"/>
              <ac:spMk id="22" creationId="{ADD6CEE6-04F5-46E8-AD7F-005DCF7C3870}"/>
            </ac:spMkLst>
          </pc:spChg>
          <pc:spChg chg="add mod">
            <ac:chgData name="Graf Stefan" userId="b9c50a31-b473-467f-954a-3aa6828cc6aa" providerId="ADAL" clId="{07941C4B-248B-4525-8889-78CCAF821F74}" dt="2022-03-28T16:58:25.121" v="101"/>
            <ac:spMkLst>
              <pc:docMk/>
              <pc:sldMasterMk cId="0" sldId="2147483689"/>
              <pc:sldLayoutMk cId="3066211806" sldId="2147483887"/>
              <ac:spMk id="24" creationId="{B0C55472-3AA5-47E8-A2E6-811DAF7D3BC6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28.184" v="102"/>
          <pc:sldLayoutMkLst>
            <pc:docMk/>
            <pc:sldMasterMk cId="0" sldId="2147483689"/>
            <pc:sldLayoutMk cId="790877749" sldId="2147483888"/>
          </pc:sldLayoutMkLst>
          <pc:spChg chg="del">
            <ac:chgData name="Graf Stefan" userId="b9c50a31-b473-467f-954a-3aa6828cc6aa" providerId="ADAL" clId="{07941C4B-248B-4525-8889-78CCAF821F74}" dt="2022-03-28T16:57:55.150" v="93" actId="478"/>
            <ac:spMkLst>
              <pc:docMk/>
              <pc:sldMasterMk cId="0" sldId="2147483689"/>
              <pc:sldLayoutMk cId="790877749" sldId="2147483888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05.066" v="73"/>
            <ac:spMkLst>
              <pc:docMk/>
              <pc:sldMasterMk cId="0" sldId="2147483689"/>
              <pc:sldLayoutMk cId="790877749" sldId="2147483888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47.322" v="84"/>
            <ac:spMkLst>
              <pc:docMk/>
              <pc:sldMasterMk cId="0" sldId="2147483689"/>
              <pc:sldLayoutMk cId="790877749" sldId="2147483888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28.184" v="102"/>
            <ac:spMkLst>
              <pc:docMk/>
              <pc:sldMasterMk cId="0" sldId="2147483689"/>
              <pc:sldLayoutMk cId="790877749" sldId="2147483888"/>
              <ac:spMk id="22" creationId="{F930FAC0-3D66-480C-A417-A6E4B48276BE}"/>
            </ac:spMkLst>
          </pc:spChg>
          <pc:spChg chg="add mod">
            <ac:chgData name="Graf Stefan" userId="b9c50a31-b473-467f-954a-3aa6828cc6aa" providerId="ADAL" clId="{07941C4B-248B-4525-8889-78CCAF821F74}" dt="2022-03-28T16:58:28.184" v="102"/>
            <ac:spMkLst>
              <pc:docMk/>
              <pc:sldMasterMk cId="0" sldId="2147483689"/>
              <pc:sldLayoutMk cId="790877749" sldId="2147483888"/>
              <ac:spMk id="24" creationId="{A043F88D-0D80-43F1-96D4-697963EB2C8F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8:32.417" v="105"/>
          <pc:sldLayoutMkLst>
            <pc:docMk/>
            <pc:sldMasterMk cId="0" sldId="2147483689"/>
            <pc:sldLayoutMk cId="1583901466" sldId="2147483896"/>
          </pc:sldLayoutMkLst>
          <pc:spChg chg="del">
            <ac:chgData name="Graf Stefan" userId="b9c50a31-b473-467f-954a-3aa6828cc6aa" providerId="ADAL" clId="{07941C4B-248B-4525-8889-78CCAF821F74}" dt="2022-03-28T16:58:07.658" v="96" actId="478"/>
            <ac:spMkLst>
              <pc:docMk/>
              <pc:sldMasterMk cId="0" sldId="2147483689"/>
              <pc:sldLayoutMk cId="1583901466" sldId="2147483896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17.230" v="78"/>
            <ac:spMkLst>
              <pc:docMk/>
              <pc:sldMasterMk cId="0" sldId="2147483689"/>
              <pc:sldLayoutMk cId="1583901466" sldId="2147483896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6:59.005" v="87"/>
            <ac:spMkLst>
              <pc:docMk/>
              <pc:sldMasterMk cId="0" sldId="2147483689"/>
              <pc:sldLayoutMk cId="1583901466" sldId="2147483896"/>
              <ac:spMk id="19" creationId="{00000000-0000-0000-0000-000000000000}"/>
            </ac:spMkLst>
          </pc:spChg>
          <pc:spChg chg="add mod">
            <ac:chgData name="Graf Stefan" userId="b9c50a31-b473-467f-954a-3aa6828cc6aa" providerId="ADAL" clId="{07941C4B-248B-4525-8889-78CCAF821F74}" dt="2022-03-28T16:58:32.417" v="105"/>
            <ac:spMkLst>
              <pc:docMk/>
              <pc:sldMasterMk cId="0" sldId="2147483689"/>
              <pc:sldLayoutMk cId="1583901466" sldId="2147483896"/>
              <ac:spMk id="22" creationId="{D0263475-4D44-4F2A-BCB5-7A7EB62D7200}"/>
            </ac:spMkLst>
          </pc:spChg>
          <pc:spChg chg="add mod">
            <ac:chgData name="Graf Stefan" userId="b9c50a31-b473-467f-954a-3aa6828cc6aa" providerId="ADAL" clId="{07941C4B-248B-4525-8889-78CCAF821F74}" dt="2022-03-28T16:58:32.417" v="105"/>
            <ac:spMkLst>
              <pc:docMk/>
              <pc:sldMasterMk cId="0" sldId="2147483689"/>
              <pc:sldLayoutMk cId="1583901466" sldId="2147483896"/>
              <ac:spMk id="24" creationId="{A4F51B33-0EBD-42E1-990E-ADC6E167A7D1}"/>
            </ac:spMkLst>
          </pc:spChg>
        </pc:sldLayoutChg>
        <pc:sldLayoutChg chg="addSp delSp modSp mod">
          <pc:chgData name="Graf Stefan" userId="b9c50a31-b473-467f-954a-3aa6828cc6aa" providerId="ADAL" clId="{07941C4B-248B-4525-8889-78CCAF821F74}" dt="2022-03-28T16:52:38.583" v="62" actId="242"/>
          <pc:sldLayoutMkLst>
            <pc:docMk/>
            <pc:sldMasterMk cId="0" sldId="2147483689"/>
            <pc:sldLayoutMk cId="1064969286" sldId="2147483897"/>
          </pc:sldLayoutMkLst>
          <pc:spChg chg="mod">
            <ac:chgData name="Graf Stefan" userId="b9c50a31-b473-467f-954a-3aa6828cc6aa" providerId="ADAL" clId="{07941C4B-248B-4525-8889-78CCAF821F74}" dt="2022-03-28T16:52:38.583" v="62" actId="242"/>
            <ac:spMkLst>
              <pc:docMk/>
              <pc:sldMasterMk cId="0" sldId="2147483689"/>
              <pc:sldLayoutMk cId="1064969286" sldId="2147483897"/>
              <ac:spMk id="3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0:41.615" v="17" actId="20577"/>
            <ac:spMkLst>
              <pc:docMk/>
              <pc:sldMasterMk cId="0" sldId="2147483689"/>
              <pc:sldLayoutMk cId="1064969286" sldId="2147483897"/>
              <ac:spMk id="17" creationId="{00000000-0000-0000-0000-000000000000}"/>
            </ac:spMkLst>
          </pc:spChg>
          <pc:spChg chg="mod">
            <ac:chgData name="Graf Stefan" userId="b9c50a31-b473-467f-954a-3aa6828cc6aa" providerId="ADAL" clId="{07941C4B-248B-4525-8889-78CCAF821F74}" dt="2022-03-28T16:50:52.400" v="30" actId="20577"/>
            <ac:spMkLst>
              <pc:docMk/>
              <pc:sldMasterMk cId="0" sldId="2147483689"/>
              <pc:sldLayoutMk cId="1064969286" sldId="2147483897"/>
              <ac:spMk id="19" creationId="{00000000-0000-0000-0000-000000000000}"/>
            </ac:spMkLst>
          </pc:spChg>
          <pc:spChg chg="add del mod">
            <ac:chgData name="Graf Stefan" userId="b9c50a31-b473-467f-954a-3aa6828cc6aa" providerId="ADAL" clId="{07941C4B-248B-4525-8889-78CCAF821F74}" dt="2022-03-28T16:52:26.866" v="60" actId="478"/>
            <ac:spMkLst>
              <pc:docMk/>
              <pc:sldMasterMk cId="0" sldId="2147483689"/>
              <pc:sldLayoutMk cId="1064969286" sldId="2147483897"/>
              <ac:spMk id="21" creationId="{ABE1FE69-73CA-4481-ABFD-03D4B125E984}"/>
            </ac:spMkLst>
          </pc:spChg>
          <pc:spChg chg="add del mod">
            <ac:chgData name="Graf Stefan" userId="b9c50a31-b473-467f-954a-3aa6828cc6aa" providerId="ADAL" clId="{07941C4B-248B-4525-8889-78CCAF821F74}" dt="2022-03-28T16:52:25.583" v="59" actId="478"/>
            <ac:spMkLst>
              <pc:docMk/>
              <pc:sldMasterMk cId="0" sldId="2147483689"/>
              <pc:sldLayoutMk cId="1064969286" sldId="2147483897"/>
              <ac:spMk id="22" creationId="{EA53721F-0A69-4167-8154-590B5DD86DD8}"/>
            </ac:spMkLst>
          </pc:spChg>
          <pc:spChg chg="add mod">
            <ac:chgData name="Graf Stefan" userId="b9c50a31-b473-467f-954a-3aa6828cc6aa" providerId="ADAL" clId="{07941C4B-248B-4525-8889-78CCAF821F74}" dt="2022-03-28T16:52:29.843" v="61" actId="1036"/>
            <ac:spMkLst>
              <pc:docMk/>
              <pc:sldMasterMk cId="0" sldId="2147483689"/>
              <pc:sldLayoutMk cId="1064969286" sldId="2147483897"/>
              <ac:spMk id="23" creationId="{8FA1015A-B852-43A7-8C65-A40187EE2764}"/>
            </ac:spMkLst>
          </pc:spChg>
        </pc:sldLayoutChg>
        <pc:sldLayoutChg chg="del">
          <pc:chgData name="Graf Stefan" userId="b9c50a31-b473-467f-954a-3aa6828cc6aa" providerId="ADAL" clId="{07941C4B-248B-4525-8889-78CCAF821F74}" dt="2022-03-28T16:59:11.241" v="113" actId="47"/>
          <pc:sldLayoutMkLst>
            <pc:docMk/>
            <pc:sldMasterMk cId="0" sldId="2147483689"/>
            <pc:sldLayoutMk cId="563533287" sldId="2147483898"/>
          </pc:sldLayoutMkLst>
        </pc:sldLayoutChg>
        <pc:sldLayoutChg chg="addSp modSp mod ord">
          <pc:chgData name="Graf Stefan" userId="b9c50a31-b473-467f-954a-3aa6828cc6aa" providerId="ADAL" clId="{07941C4B-248B-4525-8889-78CCAF821F74}" dt="2022-03-28T16:59:48.777" v="116" actId="1036"/>
          <pc:sldLayoutMkLst>
            <pc:docMk/>
            <pc:sldMasterMk cId="0" sldId="2147483689"/>
            <pc:sldLayoutMk cId="221786738" sldId="2147483899"/>
          </pc:sldLayoutMkLst>
          <pc:picChg chg="add mod">
            <ac:chgData name="Graf Stefan" userId="b9c50a31-b473-467f-954a-3aa6828cc6aa" providerId="ADAL" clId="{07941C4B-248B-4525-8889-78CCAF821F74}" dt="2022-03-28T16:59:48.777" v="116" actId="1036"/>
            <ac:picMkLst>
              <pc:docMk/>
              <pc:sldMasterMk cId="0" sldId="2147483689"/>
              <pc:sldLayoutMk cId="221786738" sldId="2147483899"/>
              <ac:picMk id="22" creationId="{3DC9D850-1AC9-4222-A3A2-F587A941F84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52402C15-5923-4C1C-840C-550BFD3BEC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93091C-958D-4145-9BC3-E4D3D2421E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EACC65D-454C-444B-BC9B-D73A3B642913}" type="datetimeFigureOut">
              <a:rPr lang="de-DE" altLang="de-DE"/>
              <a:pPr>
                <a:defRPr/>
              </a:pPr>
              <a:t>08.04.2022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5E3A00-18FE-4E46-9CA7-A123B22DFC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53CC10-F4B6-440A-A09B-98C1385DE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6326DD-737F-4F20-8D14-AFA7D2226A0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>
            <a:extLst>
              <a:ext uri="{FF2B5EF4-FFF2-40B4-BE49-F238E27FC236}">
                <a16:creationId xmlns:a16="http://schemas.microsoft.com/office/drawing/2014/main" id="{7B661622-669F-45E5-9B65-9C04546E0C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234AD4-11B7-40FE-BA82-984025E1CA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B404EE6-9FD8-4849-B21E-F7C1305ADBD9}" type="datetimeFigureOut">
              <a:rPr lang="de-DE" altLang="de-DE"/>
              <a:pPr>
                <a:defRPr/>
              </a:pPr>
              <a:t>08.04.2022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C3637921-08CF-43D8-B998-BDCE1287F7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4288515F-969D-4A7E-BCAC-F3385A4C4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Mastertextformat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  <a:endParaRPr lang="de-DE" alt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0E7593-F2DB-4373-A47D-9223E368E5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BA697D-6675-41F9-978F-161D4DD25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388B06A-81E1-4479-9514-4682532D3A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Liste und Beschreibung von abgeschlossene Arbeiten/erfolgen sowie nächste 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Probleme und Situationen beschreiben, die der Auftraggeber/Steuerungsgremium entscheiden muss, inkl. Phasenübergang.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Beschreibung der Risiken und der getroffenen </a:t>
            </a:r>
            <a:r>
              <a:rPr lang="de-DE" dirty="0" err="1"/>
              <a:t>Massnahmen</a:t>
            </a:r>
            <a:r>
              <a:rPr lang="de-DE" dirty="0"/>
              <a:t>, um diese zu vermeiden/reduzieren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Aktivitäten eingeben mit ursprünglichem (Base Line) und geplantem Fertigstellungstermin</a:t>
            </a:r>
          </a:p>
        </p:txBody>
      </p:sp>
      <p:sp>
        <p:nvSpPr>
          <p:cNvPr id="11" name="Textplatzhalter 4" descr="Kurzbeschrieb Projekt" title="Projektbeschreibung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Kurzer Projektbeschrieb (Anforderungen und Zielsetzung)</a:t>
            </a:r>
          </a:p>
        </p:txBody>
      </p:sp>
      <p:sp>
        <p:nvSpPr>
          <p:cNvPr id="12" name="Textplatzhalter 4" descr="Beschreibung von Nutzen und Kosten" title="Kosten/Nutzen"/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Qualitativ und quantitative Beschreibung des Business Case inkl. Kennzahlen</a:t>
            </a:r>
          </a:p>
        </p:txBody>
      </p:sp>
      <p:sp>
        <p:nvSpPr>
          <p:cNvPr id="13" name="Textplatzhalter 4" descr="Name Projektleiter" title="Projektleiter"/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Projektleiter</a:t>
            </a:r>
          </a:p>
        </p:txBody>
      </p:sp>
      <p:sp>
        <p:nvSpPr>
          <p:cNvPr id="14" name="Textplatzhalter 4" descr="Name Projektsponsor" title="Projektsponsor"/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15" name="Textplatzhalter 4" descr="Kürzel Mitglieder Projektausschuss" title="Projektausschuss"/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Mitglieder Steuerungsausschuss</a:t>
            </a:r>
          </a:p>
        </p:txBody>
      </p:sp>
      <p:sp>
        <p:nvSpPr>
          <p:cNvPr id="17" name="Textplatzhalter 4" descr="Projekt Nummer" title="Projekt Nummer"/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Projektart</a:t>
            </a:r>
          </a:p>
        </p:txBody>
      </p:sp>
      <p:sp>
        <p:nvSpPr>
          <p:cNvPr id="19" name="Textplatzhalter 4" descr="Monat / Jahr des Rapports" title="Monat / Jahr"/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 Gesamt kosten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Geschätzte Gesamt kosten</a:t>
            </a:r>
          </a:p>
        </p:txBody>
      </p:sp>
      <p:sp>
        <p:nvSpPr>
          <p:cNvPr id="47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Ware / Leistung bestellt</a:t>
            </a:r>
          </a:p>
        </p:txBody>
      </p:sp>
      <p:sp>
        <p:nvSpPr>
          <p:cNvPr id="48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Rechnung gebucht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51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aktuell</a:t>
            </a:r>
          </a:p>
        </p:txBody>
      </p:sp>
      <p:sp>
        <p:nvSpPr>
          <p:cNvPr id="3" name="Textplatzhalter 2" descr="Projektname" title="Projektname"/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Projekt Name eingeben</a:t>
            </a:r>
          </a:p>
        </p:txBody>
      </p:sp>
      <p:sp>
        <p:nvSpPr>
          <p:cNvPr id="25" name="Textplatzhalter 4" descr="Budget in kCHF" title="Budget"/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Bewilligtes Budget CAPEX und OPEX</a:t>
            </a:r>
          </a:p>
        </p:txBody>
      </p:sp>
      <p:sp>
        <p:nvSpPr>
          <p:cNvPr id="23" name="Textplatzhalter 2" descr="Projektname" title="Projektname">
            <a:extLst>
              <a:ext uri="{FF2B5EF4-FFF2-40B4-BE49-F238E27FC236}">
                <a16:creationId xmlns:a16="http://schemas.microsoft.com/office/drawing/2014/main" id="{8FA1015A-B852-43A7-8C65-A40187EE276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10649692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astin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Liste und Beschreibung von abgeschlossene Arbeiten/erfolgen sowie nächste 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Probleme und Situationen beschreiben, die der Auftraggeber/Steuerungsgremium entscheiden muss, inkl. Phasenübergang.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Beschreibung der Risiken und der getroffenen </a:t>
            </a:r>
            <a:r>
              <a:rPr lang="de-DE" dirty="0" err="1"/>
              <a:t>Massnahmen</a:t>
            </a:r>
            <a:r>
              <a:rPr lang="de-DE" dirty="0"/>
              <a:t>, um diese zu vermeiden/reduzieren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Aktivitäten eingeben mit ursprünglichem (Base Line) und geplantem Fertigstellungstermin</a:t>
            </a:r>
          </a:p>
        </p:txBody>
      </p:sp>
      <p:sp>
        <p:nvSpPr>
          <p:cNvPr id="11" name="Textplatzhalter 4" descr="Kurzbeschrieb Projekt" title="Projektbeschreibung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Kurzer Projektbeschrieb (Anforderungen und Zielsetzung)</a:t>
            </a:r>
          </a:p>
        </p:txBody>
      </p:sp>
      <p:sp>
        <p:nvSpPr>
          <p:cNvPr id="12" name="Textplatzhalter 4" descr="Beschreibung von Nutzen und Kosten" title="Kosten/Nutzen"/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Qualitativ und quantitative Beschreibung des Business Case inkl. Kennzahlen</a:t>
            </a:r>
          </a:p>
        </p:txBody>
      </p:sp>
      <p:sp>
        <p:nvSpPr>
          <p:cNvPr id="13" name="Textplatzhalter 4" descr="Name Projektleiter" title="Projektleiter"/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Projektleiter</a:t>
            </a:r>
          </a:p>
        </p:txBody>
      </p:sp>
      <p:sp>
        <p:nvSpPr>
          <p:cNvPr id="14" name="Textplatzhalter 4" descr="Name Projektsponsor" title="Projektsponsor"/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15" name="Textplatzhalter 4" descr="Kürzel Mitglieder Projektausschuss" title="Projektausschuss"/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Mitglieder Steuerungsausschuss</a:t>
            </a:r>
          </a:p>
        </p:txBody>
      </p:sp>
      <p:sp>
        <p:nvSpPr>
          <p:cNvPr id="17" name="Textplatzhalter 4" descr="Projekt Nummer" title="Projekt Nummer"/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Projektart</a:t>
            </a:r>
          </a:p>
        </p:txBody>
      </p:sp>
      <p:sp>
        <p:nvSpPr>
          <p:cNvPr id="19" name="Textplatzhalter 4" descr="Monat / Jahr des Rapports" title="Monat / Jahr"/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 Gesamt kosten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Geschätzte Gesamt kosten</a:t>
            </a:r>
          </a:p>
        </p:txBody>
      </p:sp>
      <p:sp>
        <p:nvSpPr>
          <p:cNvPr id="47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Ware / Leistung bestellt</a:t>
            </a:r>
          </a:p>
        </p:txBody>
      </p:sp>
      <p:sp>
        <p:nvSpPr>
          <p:cNvPr id="48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Rechnung gebucht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51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aktuell</a:t>
            </a:r>
          </a:p>
        </p:txBody>
      </p:sp>
      <p:sp>
        <p:nvSpPr>
          <p:cNvPr id="25" name="Textplatzhalter 4" descr="Budget in kCHF" title="Budget"/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Bewilligtes Budget CAPEX und OPEX</a:t>
            </a:r>
          </a:p>
        </p:txBody>
      </p:sp>
      <p:pic>
        <p:nvPicPr>
          <p:cNvPr id="23" name="Grafik 23">
            <a:extLst>
              <a:ext uri="{FF2B5EF4-FFF2-40B4-BE49-F238E27FC236}">
                <a16:creationId xmlns:a16="http://schemas.microsoft.com/office/drawing/2014/main" id="{FAF0941A-7E83-4FE5-A9B0-53563C4ED6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3663"/>
            <a:ext cx="7683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platzhalter 2" descr="Projektname" title="Projektname">
            <a:extLst>
              <a:ext uri="{FF2B5EF4-FFF2-40B4-BE49-F238E27FC236}">
                <a16:creationId xmlns:a16="http://schemas.microsoft.com/office/drawing/2014/main" id="{081552EE-B19F-4D26-A34F-708E6373CD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Projekt Name eingeben</a:t>
            </a:r>
          </a:p>
        </p:txBody>
      </p:sp>
      <p:sp>
        <p:nvSpPr>
          <p:cNvPr id="24" name="Textplatzhalter 2" descr="Projektname" title="Projektname">
            <a:extLst>
              <a:ext uri="{FF2B5EF4-FFF2-40B4-BE49-F238E27FC236}">
                <a16:creationId xmlns:a16="http://schemas.microsoft.com/office/drawing/2014/main" id="{C5F98509-3481-4FC1-8740-1CB9D2B91EB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8921477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ap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www.orior.ch/fileadmin/_processed_/csm_Rapelli_NEU_ed9459eed5.png">
            <a:extLst>
              <a:ext uri="{FF2B5EF4-FFF2-40B4-BE49-F238E27FC236}">
                <a16:creationId xmlns:a16="http://schemas.microsoft.com/office/drawing/2014/main" id="{49EE9B37-0A50-4A7E-BD9B-9A8D6F9D2C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91440"/>
            <a:ext cx="1196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Liste und Beschreibung von abgeschlossene Arbeiten/erfolgen sowie nächste 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Probleme und Situationen beschreiben, die der Auftraggeber/Steuerungsgremium entscheiden muss, inkl. Phasenübergang.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Beschreibung der Risiken und der getroffenen </a:t>
            </a:r>
            <a:r>
              <a:rPr lang="de-DE" dirty="0" err="1"/>
              <a:t>Massnahmen</a:t>
            </a:r>
            <a:r>
              <a:rPr lang="de-DE" dirty="0"/>
              <a:t>, um diese zu vermeiden/reduzieren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Aktivitäten eingeben mit ursprünglichem (Base Line) und geplantem Fertigstellungstermin</a:t>
            </a:r>
          </a:p>
        </p:txBody>
      </p:sp>
      <p:sp>
        <p:nvSpPr>
          <p:cNvPr id="11" name="Textplatzhalter 4" descr="Kurzbeschrieb Projekt" title="Projektbeschreibung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Kurzer Projektbeschrieb (Anforderungen und Zielsetzung)</a:t>
            </a:r>
          </a:p>
        </p:txBody>
      </p:sp>
      <p:sp>
        <p:nvSpPr>
          <p:cNvPr id="12" name="Textplatzhalter 4" descr="Beschreibung von Nutzen und Kosten" title="Kosten/Nutzen"/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Qualitativ und quantitative Beschreibung des Business Case inkl. Kennzahlen</a:t>
            </a:r>
          </a:p>
        </p:txBody>
      </p:sp>
      <p:sp>
        <p:nvSpPr>
          <p:cNvPr id="13" name="Textplatzhalter 4" descr="Name Projektleiter" title="Projektleiter"/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Projektleiter</a:t>
            </a:r>
          </a:p>
        </p:txBody>
      </p:sp>
      <p:sp>
        <p:nvSpPr>
          <p:cNvPr id="14" name="Textplatzhalter 4" descr="Name Projektsponsor" title="Projektsponsor"/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15" name="Textplatzhalter 4" descr="Kürzel Mitglieder Projektausschuss" title="Projektausschuss"/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Mitglieder Steuerungsausschuss</a:t>
            </a:r>
          </a:p>
        </p:txBody>
      </p:sp>
      <p:sp>
        <p:nvSpPr>
          <p:cNvPr id="17" name="Textplatzhalter 4" descr="Projekt Nummer" title="Projekt Nummer"/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Projektart</a:t>
            </a:r>
          </a:p>
        </p:txBody>
      </p:sp>
      <p:sp>
        <p:nvSpPr>
          <p:cNvPr id="19" name="Textplatzhalter 4" descr="Monat / Jahr des Rapports" title="Monat / Jahr"/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 Gesamt kosten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Geschätzte Gesamt kosten</a:t>
            </a:r>
          </a:p>
        </p:txBody>
      </p:sp>
      <p:sp>
        <p:nvSpPr>
          <p:cNvPr id="47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Ware / Leistung bestellt</a:t>
            </a:r>
          </a:p>
        </p:txBody>
      </p:sp>
      <p:sp>
        <p:nvSpPr>
          <p:cNvPr id="48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Rechnung gebucht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51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aktuell</a:t>
            </a:r>
          </a:p>
        </p:txBody>
      </p:sp>
      <p:sp>
        <p:nvSpPr>
          <p:cNvPr id="25" name="Textplatzhalter 4" descr="Budget in kCHF" title="Budget"/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Bewilligtes Budget CAPEX und OPEX</a:t>
            </a:r>
          </a:p>
        </p:txBody>
      </p:sp>
      <p:sp>
        <p:nvSpPr>
          <p:cNvPr id="23" name="Textplatzhalter 2" descr="Projektname" title="Projektname">
            <a:extLst>
              <a:ext uri="{FF2B5EF4-FFF2-40B4-BE49-F238E27FC236}">
                <a16:creationId xmlns:a16="http://schemas.microsoft.com/office/drawing/2014/main" id="{43CC6F7D-9FBF-4649-9A87-C4688F6487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Projekt Name eingeben</a:t>
            </a:r>
          </a:p>
        </p:txBody>
      </p:sp>
      <p:sp>
        <p:nvSpPr>
          <p:cNvPr id="24" name="Textplatzhalter 2" descr="Projektname" title="Projektname">
            <a:extLst>
              <a:ext uri="{FF2B5EF4-FFF2-40B4-BE49-F238E27FC236}">
                <a16:creationId xmlns:a16="http://schemas.microsoft.com/office/drawing/2014/main" id="{7E556B90-3C4D-4C1B-8976-36296F0C27D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5135332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bert Spi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Liste und Beschreibung von abgeschlossene Arbeiten/erfolgen sowie nächste 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Probleme und Situationen beschreiben, die der Auftraggeber/Steuerungsgremium entscheiden muss, inkl. Phasenübergang.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Beschreibung der Risiken und der getroffenen </a:t>
            </a:r>
            <a:r>
              <a:rPr lang="de-DE" dirty="0" err="1"/>
              <a:t>Massnahmen</a:t>
            </a:r>
            <a:r>
              <a:rPr lang="de-DE" dirty="0"/>
              <a:t>, um diese zu vermeiden/reduzieren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Aktivitäten eingeben mit ursprünglichem (Base Line) und geplantem Fertigstellungstermin</a:t>
            </a:r>
          </a:p>
        </p:txBody>
      </p:sp>
      <p:sp>
        <p:nvSpPr>
          <p:cNvPr id="11" name="Textplatzhalter 4" descr="Kurzbeschrieb Projekt" title="Projektbeschreibung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Kurzer Projektbeschrieb (Anforderungen und Zielsetzung)</a:t>
            </a:r>
          </a:p>
        </p:txBody>
      </p:sp>
      <p:sp>
        <p:nvSpPr>
          <p:cNvPr id="12" name="Textplatzhalter 4" descr="Beschreibung von Nutzen und Kosten" title="Kosten/Nutzen"/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Qualitativ und quantitative Beschreibung des Business Case inkl. Kennzahlen</a:t>
            </a:r>
          </a:p>
        </p:txBody>
      </p:sp>
      <p:sp>
        <p:nvSpPr>
          <p:cNvPr id="13" name="Textplatzhalter 4" descr="Name Projektleiter" title="Projektleiter"/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Projektleiter</a:t>
            </a:r>
          </a:p>
        </p:txBody>
      </p:sp>
      <p:sp>
        <p:nvSpPr>
          <p:cNvPr id="14" name="Textplatzhalter 4" descr="Name Projektsponsor" title="Projektsponsor"/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15" name="Textplatzhalter 4" descr="Kürzel Mitglieder Projektausschuss" title="Projektausschuss"/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Mitglieder Steuerungsausschuss</a:t>
            </a:r>
          </a:p>
        </p:txBody>
      </p:sp>
      <p:sp>
        <p:nvSpPr>
          <p:cNvPr id="17" name="Textplatzhalter 4" descr="Projekt Nummer" title="Projekt Nummer"/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Projektart</a:t>
            </a:r>
          </a:p>
        </p:txBody>
      </p:sp>
      <p:sp>
        <p:nvSpPr>
          <p:cNvPr id="19" name="Textplatzhalter 4" descr="Monat / Jahr des Rapports" title="Monat / Jahr"/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 Gesamt kosten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Geschätzte Gesamt kosten</a:t>
            </a:r>
          </a:p>
        </p:txBody>
      </p:sp>
      <p:sp>
        <p:nvSpPr>
          <p:cNvPr id="47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Ware / Leistung bestellt</a:t>
            </a:r>
          </a:p>
        </p:txBody>
      </p:sp>
      <p:sp>
        <p:nvSpPr>
          <p:cNvPr id="48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Rechnung gebucht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51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aktuell</a:t>
            </a:r>
          </a:p>
        </p:txBody>
      </p:sp>
      <p:sp>
        <p:nvSpPr>
          <p:cNvPr id="25" name="Textplatzhalter 4" descr="Budget in kCHF" title="Budget"/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Bewilligtes Budget CAPEX und OPEX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E87B9ECD-D661-4B5B-8B77-C2B483DC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77" y="68895"/>
            <a:ext cx="579499" cy="558251"/>
          </a:xfrm>
          <a:prstGeom prst="rect">
            <a:avLst/>
          </a:prstGeom>
        </p:spPr>
      </p:pic>
      <p:sp>
        <p:nvSpPr>
          <p:cNvPr id="22" name="Textplatzhalter 2" descr="Projektname" title="Projektname">
            <a:extLst>
              <a:ext uri="{FF2B5EF4-FFF2-40B4-BE49-F238E27FC236}">
                <a16:creationId xmlns:a16="http://schemas.microsoft.com/office/drawing/2014/main" id="{ADD6CEE6-04F5-46E8-AD7F-005DCF7C3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Projekt Name eingeben</a:t>
            </a:r>
          </a:p>
        </p:txBody>
      </p:sp>
      <p:sp>
        <p:nvSpPr>
          <p:cNvPr id="24" name="Textplatzhalter 2" descr="Projektname" title="Projektname">
            <a:extLst>
              <a:ext uri="{FF2B5EF4-FFF2-40B4-BE49-F238E27FC236}">
                <a16:creationId xmlns:a16="http://schemas.microsoft.com/office/drawing/2014/main" id="{B0C55472-3AA5-47E8-A2E6-811DAF7D3BC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306621180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Liste und Beschreibung von abgeschlossene Arbeiten/erfolgen sowie nächste 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Probleme und Situationen beschreiben, die der Auftraggeber/Steuerungsgremium entscheiden muss, inkl. Phasenübergang.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Beschreibung der Risiken und der getroffenen </a:t>
            </a:r>
            <a:r>
              <a:rPr lang="de-DE" dirty="0" err="1"/>
              <a:t>Massnahmen</a:t>
            </a:r>
            <a:r>
              <a:rPr lang="de-DE" dirty="0"/>
              <a:t>, um diese zu vermeiden/reduzieren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Aktivitäten eingeben mit ursprünglichem (Base Line) und geplantem Fertigstellungstermin</a:t>
            </a:r>
          </a:p>
        </p:txBody>
      </p:sp>
      <p:sp>
        <p:nvSpPr>
          <p:cNvPr id="11" name="Textplatzhalter 4" descr="Kurzbeschrieb Projekt" title="Projektbeschreibung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Kurzer Projektbeschrieb (Anforderungen und Zielsetzung)</a:t>
            </a:r>
          </a:p>
        </p:txBody>
      </p:sp>
      <p:sp>
        <p:nvSpPr>
          <p:cNvPr id="12" name="Textplatzhalter 4" descr="Beschreibung von Nutzen und Kosten" title="Kosten/Nutzen"/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Qualitativ und quantitative Beschreibung des Business Case inkl. Kennzahlen</a:t>
            </a:r>
          </a:p>
        </p:txBody>
      </p:sp>
      <p:sp>
        <p:nvSpPr>
          <p:cNvPr id="13" name="Textplatzhalter 4" descr="Name Projektleiter" title="Projektleiter"/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Projektleiter</a:t>
            </a:r>
          </a:p>
        </p:txBody>
      </p:sp>
      <p:sp>
        <p:nvSpPr>
          <p:cNvPr id="14" name="Textplatzhalter 4" descr="Name Projektsponsor" title="Projektsponsor"/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15" name="Textplatzhalter 4" descr="Kürzel Mitglieder Projektausschuss" title="Projektausschuss"/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Mitglieder Steuerungsausschuss</a:t>
            </a:r>
          </a:p>
        </p:txBody>
      </p:sp>
      <p:sp>
        <p:nvSpPr>
          <p:cNvPr id="17" name="Textplatzhalter 4" descr="Projekt Nummer" title="Projekt Nummer"/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Projektart</a:t>
            </a:r>
          </a:p>
        </p:txBody>
      </p:sp>
      <p:sp>
        <p:nvSpPr>
          <p:cNvPr id="19" name="Textplatzhalter 4" descr="Monat / Jahr des Rapports" title="Monat / Jahr"/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 Gesamt kosten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Geschätzte Gesamt kosten</a:t>
            </a:r>
          </a:p>
        </p:txBody>
      </p:sp>
      <p:sp>
        <p:nvSpPr>
          <p:cNvPr id="47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Ware / Leistung bestellt</a:t>
            </a:r>
          </a:p>
        </p:txBody>
      </p:sp>
      <p:sp>
        <p:nvSpPr>
          <p:cNvPr id="48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Rechnung gebucht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51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aktuell</a:t>
            </a:r>
          </a:p>
        </p:txBody>
      </p:sp>
      <p:sp>
        <p:nvSpPr>
          <p:cNvPr id="25" name="Textplatzhalter 4" descr="Budget in kCHF" title="Budget"/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Bewilligtes Budget CAPEX und OPEX</a:t>
            </a:r>
          </a:p>
        </p:txBody>
      </p:sp>
      <p:pic>
        <p:nvPicPr>
          <p:cNvPr id="23" name="Grafik 23">
            <a:extLst>
              <a:ext uri="{FF2B5EF4-FFF2-40B4-BE49-F238E27FC236}">
                <a16:creationId xmlns:a16="http://schemas.microsoft.com/office/drawing/2014/main" id="{8A76E0F4-65A4-46C1-9CB5-3D0BA39B6E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1018"/>
            <a:ext cx="8636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platzhalter 2" descr="Projektname" title="Projektname">
            <a:extLst>
              <a:ext uri="{FF2B5EF4-FFF2-40B4-BE49-F238E27FC236}">
                <a16:creationId xmlns:a16="http://schemas.microsoft.com/office/drawing/2014/main" id="{F930FAC0-3D66-480C-A417-A6E4B48276B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Projekt Name eingeben</a:t>
            </a:r>
          </a:p>
        </p:txBody>
      </p:sp>
      <p:sp>
        <p:nvSpPr>
          <p:cNvPr id="24" name="Textplatzhalter 2" descr="Projektname" title="Projektname">
            <a:extLst>
              <a:ext uri="{FF2B5EF4-FFF2-40B4-BE49-F238E27FC236}">
                <a16:creationId xmlns:a16="http://schemas.microsoft.com/office/drawing/2014/main" id="{A043F88D-0D80-43F1-96D4-697963EB2C8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79087774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Liste und Beschreibung von abgeschlossene Arbeiten/erfolgen sowie nächste 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Probleme und Situationen beschreiben, die der Auftraggeber/Steuerungsgremium entscheiden muss, inkl. Phasenübergang.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Beschreibung der Risiken und der getroffenen </a:t>
            </a:r>
            <a:r>
              <a:rPr lang="de-DE" dirty="0" err="1"/>
              <a:t>Massnahmen</a:t>
            </a:r>
            <a:r>
              <a:rPr lang="de-DE" dirty="0"/>
              <a:t>, um diese zu vermeiden/reduzieren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Aktivitäten eingeben mit ursprünglichem (Base Line) und geplantem Fertigstellungstermin</a:t>
            </a:r>
          </a:p>
        </p:txBody>
      </p:sp>
      <p:sp>
        <p:nvSpPr>
          <p:cNvPr id="11" name="Textplatzhalter 4" descr="Kurzbeschrieb Projekt" title="Projektbeschreibung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Kurzer Projektbeschrieb (Anforderungen und Zielsetzung)</a:t>
            </a:r>
          </a:p>
        </p:txBody>
      </p:sp>
      <p:sp>
        <p:nvSpPr>
          <p:cNvPr id="12" name="Textplatzhalter 4" descr="Beschreibung von Nutzen und Kosten" title="Kosten/Nutzen"/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Qualitativ und quantitative Beschreibung des Business Case inkl. Kennzahlen</a:t>
            </a:r>
          </a:p>
        </p:txBody>
      </p:sp>
      <p:sp>
        <p:nvSpPr>
          <p:cNvPr id="13" name="Textplatzhalter 4" descr="Name Projektleiter" title="Projektleiter"/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Projektleiter</a:t>
            </a:r>
          </a:p>
        </p:txBody>
      </p:sp>
      <p:sp>
        <p:nvSpPr>
          <p:cNvPr id="14" name="Textplatzhalter 4" descr="Name Projektsponsor" title="Projektsponsor"/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15" name="Textplatzhalter 4" descr="Kürzel Mitglieder Projektausschuss" title="Projektausschuss"/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Mitglieder Steuerungsausschuss</a:t>
            </a:r>
          </a:p>
        </p:txBody>
      </p:sp>
      <p:sp>
        <p:nvSpPr>
          <p:cNvPr id="17" name="Textplatzhalter 4" descr="Projekt Nummer" title="Projekt Nummer"/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Projektart</a:t>
            </a:r>
          </a:p>
        </p:txBody>
      </p:sp>
      <p:sp>
        <p:nvSpPr>
          <p:cNvPr id="19" name="Textplatzhalter 4" descr="Monat / Jahr des Rapports" title="Monat / Jahr"/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 Gesamt kosten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Geschätzte Gesamt kosten</a:t>
            </a:r>
          </a:p>
        </p:txBody>
      </p:sp>
      <p:sp>
        <p:nvSpPr>
          <p:cNvPr id="47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Ware / Leistung bestellt</a:t>
            </a:r>
          </a:p>
        </p:txBody>
      </p:sp>
      <p:sp>
        <p:nvSpPr>
          <p:cNvPr id="48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Rechnung gebucht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51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aktuell</a:t>
            </a:r>
          </a:p>
        </p:txBody>
      </p:sp>
      <p:sp>
        <p:nvSpPr>
          <p:cNvPr id="3" name="Textplatzhalter 2" descr="Projektname" title="Projektname"/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Projekt Name eingeben</a:t>
            </a:r>
          </a:p>
        </p:txBody>
      </p:sp>
      <p:sp>
        <p:nvSpPr>
          <p:cNvPr id="25" name="Textplatzhalter 4" descr="Budget in kCHF" title="Budget"/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Bewilligtes Budget CAPEX und OPEX</a:t>
            </a:r>
          </a:p>
        </p:txBody>
      </p:sp>
      <p:sp>
        <p:nvSpPr>
          <p:cNvPr id="23" name="Textplatzhalter 2" descr="Projektname" title="Projektname">
            <a:extLst>
              <a:ext uri="{FF2B5EF4-FFF2-40B4-BE49-F238E27FC236}">
                <a16:creationId xmlns:a16="http://schemas.microsoft.com/office/drawing/2014/main" id="{8FA1015A-B852-43A7-8C65-A40187EE276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Monat / Jahr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DC9D850-1AC9-4222-A3A2-F587A941F8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3871" y="166787"/>
            <a:ext cx="1094513" cy="45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7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li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Liste und Beschreibung von abgeschlossene Arbeiten/erfolgen sowie nächste 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Probleme und Situationen beschreiben, die der Auftraggeber/Steuerungsgremium entscheiden muss, inkl. Phasenübergang.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Beschreibung der Risiken und der getroffenen </a:t>
            </a:r>
            <a:r>
              <a:rPr lang="de-DE" dirty="0" err="1"/>
              <a:t>Massnahmen</a:t>
            </a:r>
            <a:r>
              <a:rPr lang="de-DE" dirty="0"/>
              <a:t>, um diese zu vermeiden/reduzieren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Aktivitäten eingeben mit ursprünglichem (Base Line) und geplantem Fertigstellungstermin</a:t>
            </a:r>
          </a:p>
        </p:txBody>
      </p:sp>
      <p:sp>
        <p:nvSpPr>
          <p:cNvPr id="11" name="Textplatzhalter 4" descr="Kurzbeschrieb Projekt" title="Projektbeschreibung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Kurzer Projektbeschrieb (Anforderungen und Zielsetzung)</a:t>
            </a:r>
          </a:p>
        </p:txBody>
      </p:sp>
      <p:sp>
        <p:nvSpPr>
          <p:cNvPr id="12" name="Textplatzhalter 4" descr="Beschreibung von Nutzen und Kosten" title="Kosten/Nutzen"/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Qualitativ und quantitative Beschreibung des Business Case inkl. Kennzahlen</a:t>
            </a:r>
          </a:p>
        </p:txBody>
      </p:sp>
      <p:sp>
        <p:nvSpPr>
          <p:cNvPr id="13" name="Textplatzhalter 4" descr="Name Projektleiter" title="Projektleiter"/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Projektleiter</a:t>
            </a:r>
          </a:p>
        </p:txBody>
      </p:sp>
      <p:sp>
        <p:nvSpPr>
          <p:cNvPr id="14" name="Textplatzhalter 4" descr="Name Projektsponsor" title="Projektsponsor"/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15" name="Textplatzhalter 4" descr="Kürzel Mitglieder Projektausschuss" title="Projektausschuss"/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Mitglieder Steuerungsausschuss</a:t>
            </a:r>
          </a:p>
        </p:txBody>
      </p:sp>
      <p:sp>
        <p:nvSpPr>
          <p:cNvPr id="17" name="Textplatzhalter 4" descr="Projekt Nummer" title="Projekt Nummer"/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Projektart</a:t>
            </a:r>
          </a:p>
        </p:txBody>
      </p:sp>
      <p:sp>
        <p:nvSpPr>
          <p:cNvPr id="19" name="Textplatzhalter 4" descr="Monat / Jahr des Rapports" title="Monat / Jahr"/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 Gesamt kosten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Geschätzte Gesamt kosten</a:t>
            </a:r>
          </a:p>
        </p:txBody>
      </p:sp>
      <p:sp>
        <p:nvSpPr>
          <p:cNvPr id="47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Ware / Leistung bestellt</a:t>
            </a:r>
          </a:p>
        </p:txBody>
      </p:sp>
      <p:sp>
        <p:nvSpPr>
          <p:cNvPr id="48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Rechnung gebucht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51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aktuell</a:t>
            </a:r>
          </a:p>
        </p:txBody>
      </p:sp>
      <p:sp>
        <p:nvSpPr>
          <p:cNvPr id="25" name="Textplatzhalter 4" descr="Budget in kCHF" title="Budget"/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Bewilligtes Budget CAPEX und OPEX</a:t>
            </a:r>
          </a:p>
        </p:txBody>
      </p:sp>
      <p:pic>
        <p:nvPicPr>
          <p:cNvPr id="23" name="Picture 12" descr="http://www.orior.ch/fileadmin/_processed_/csm_Culinor_Foot_Group_sm_f37ea4506e.png">
            <a:extLst>
              <a:ext uri="{FF2B5EF4-FFF2-40B4-BE49-F238E27FC236}">
                <a16:creationId xmlns:a16="http://schemas.microsoft.com/office/drawing/2014/main" id="{9F81A3F3-2CBC-4EE4-920F-69EFEDB19C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587"/>
            <a:ext cx="1260004" cy="56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platzhalter 2" descr="Projektname" title="Projektname">
            <a:extLst>
              <a:ext uri="{FF2B5EF4-FFF2-40B4-BE49-F238E27FC236}">
                <a16:creationId xmlns:a16="http://schemas.microsoft.com/office/drawing/2014/main" id="{107923B5-7204-446C-BF70-F57D378DC4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Projekt Name eingeben</a:t>
            </a:r>
          </a:p>
        </p:txBody>
      </p:sp>
      <p:sp>
        <p:nvSpPr>
          <p:cNvPr id="24" name="Textplatzhalter 2" descr="Projektname" title="Projektname">
            <a:extLst>
              <a:ext uri="{FF2B5EF4-FFF2-40B4-BE49-F238E27FC236}">
                <a16:creationId xmlns:a16="http://schemas.microsoft.com/office/drawing/2014/main" id="{47B2A127-1D19-4787-A395-A22EE74B17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41168809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Liste und Beschreibung von abgeschlossene Arbeiten/erfolgen sowie nächste 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Probleme und Situationen beschreiben, die der Auftraggeber/Steuerungsgremium entscheiden muss, inkl. Phasenübergang.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Beschreibung der Risiken und der getroffenen </a:t>
            </a:r>
            <a:r>
              <a:rPr lang="de-DE" dirty="0" err="1"/>
              <a:t>Massnahmen</a:t>
            </a:r>
            <a:r>
              <a:rPr lang="de-DE" dirty="0"/>
              <a:t>, um diese zu vermeiden/reduzieren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Aktivitäten eingeben mit ursprünglichem (Base Line) und geplantem Fertigstellungstermin</a:t>
            </a:r>
          </a:p>
        </p:txBody>
      </p:sp>
      <p:sp>
        <p:nvSpPr>
          <p:cNvPr id="11" name="Textplatzhalter 4" descr="Kurzbeschrieb Projekt" title="Projektbeschreibung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Kurzer Projektbeschrieb (Anforderungen und Zielsetzung)</a:t>
            </a:r>
          </a:p>
        </p:txBody>
      </p:sp>
      <p:sp>
        <p:nvSpPr>
          <p:cNvPr id="12" name="Textplatzhalter 4" descr="Beschreibung von Nutzen und Kosten" title="Kosten/Nutzen"/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Qualitativ und quantitative Beschreibung des Business Case inkl. Kennzahlen</a:t>
            </a:r>
          </a:p>
        </p:txBody>
      </p:sp>
      <p:sp>
        <p:nvSpPr>
          <p:cNvPr id="13" name="Textplatzhalter 4" descr="Name Projektleiter" title="Projektleiter"/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Projektleiter</a:t>
            </a:r>
          </a:p>
        </p:txBody>
      </p:sp>
      <p:sp>
        <p:nvSpPr>
          <p:cNvPr id="14" name="Textplatzhalter 4" descr="Name Projektsponsor" title="Projektsponsor"/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15" name="Textplatzhalter 4" descr="Kürzel Mitglieder Projektausschuss" title="Projektausschuss"/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Mitglieder Steuerungsausschuss</a:t>
            </a:r>
          </a:p>
        </p:txBody>
      </p:sp>
      <p:sp>
        <p:nvSpPr>
          <p:cNvPr id="17" name="Textplatzhalter 4" descr="Projekt Nummer" title="Projekt Nummer"/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Projektart</a:t>
            </a:r>
          </a:p>
        </p:txBody>
      </p:sp>
      <p:sp>
        <p:nvSpPr>
          <p:cNvPr id="19" name="Textplatzhalter 4" descr="Monat / Jahr des Rapports" title="Monat / Jahr"/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 Gesamt kosten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Geschätzte Gesamt kosten</a:t>
            </a:r>
          </a:p>
        </p:txBody>
      </p:sp>
      <p:sp>
        <p:nvSpPr>
          <p:cNvPr id="47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Ware / Leistung bestellt</a:t>
            </a:r>
          </a:p>
        </p:txBody>
      </p:sp>
      <p:sp>
        <p:nvSpPr>
          <p:cNvPr id="48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Rechnung gebucht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51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aktuell</a:t>
            </a:r>
          </a:p>
        </p:txBody>
      </p:sp>
      <p:sp>
        <p:nvSpPr>
          <p:cNvPr id="25" name="Textplatzhalter 4" descr="Budget in kCHF" title="Budget"/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Bewilligtes Budget CAPEX und OPEX</a:t>
            </a:r>
          </a:p>
        </p:txBody>
      </p:sp>
      <p:pic>
        <p:nvPicPr>
          <p:cNvPr id="23" name="Picture 6" descr="http://www.orior.ch/fileadmin/_processed_/csm_fredag_bc93fe5468.png">
            <a:extLst>
              <a:ext uri="{FF2B5EF4-FFF2-40B4-BE49-F238E27FC236}">
                <a16:creationId xmlns:a16="http://schemas.microsoft.com/office/drawing/2014/main" id="{E0D2F752-9D23-44B7-95DD-ECBC190FCE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9594"/>
            <a:ext cx="1132925" cy="51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platzhalter 2" descr="Projektname" title="Projektname">
            <a:extLst>
              <a:ext uri="{FF2B5EF4-FFF2-40B4-BE49-F238E27FC236}">
                <a16:creationId xmlns:a16="http://schemas.microsoft.com/office/drawing/2014/main" id="{014EBCC8-C7D3-423A-B69A-3E4CDD74D9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Projekt Name eingeben</a:t>
            </a:r>
          </a:p>
        </p:txBody>
      </p:sp>
      <p:sp>
        <p:nvSpPr>
          <p:cNvPr id="24" name="Textplatzhalter 2" descr="Projektname" title="Projektname">
            <a:extLst>
              <a:ext uri="{FF2B5EF4-FFF2-40B4-BE49-F238E27FC236}">
                <a16:creationId xmlns:a16="http://schemas.microsoft.com/office/drawing/2014/main" id="{D3D0AEF3-0AB3-4B43-9BD5-CF26C2AC619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28081581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Liste und Beschreibung von abgeschlossene Arbeiten/erfolgen sowie nächste 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Probleme und Situationen beschreiben, die der Auftraggeber/Steuerungsgremium entscheiden muss, inkl. Phasenübergang.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Beschreibung der Risiken und der getroffenen </a:t>
            </a:r>
            <a:r>
              <a:rPr lang="de-DE" dirty="0" err="1"/>
              <a:t>Massnahmen</a:t>
            </a:r>
            <a:r>
              <a:rPr lang="de-DE" dirty="0"/>
              <a:t>, um diese zu vermeiden/reduzieren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Aktivitäten eingeben mit ursprünglichem (Base Line) und geplantem Fertigstellungstermin</a:t>
            </a:r>
          </a:p>
        </p:txBody>
      </p:sp>
      <p:sp>
        <p:nvSpPr>
          <p:cNvPr id="11" name="Textplatzhalter 4" descr="Kurzbeschrieb Projekt" title="Projektbeschreibung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Kurzer Projektbeschrieb (Anforderungen und Zielsetzung)</a:t>
            </a:r>
          </a:p>
        </p:txBody>
      </p:sp>
      <p:sp>
        <p:nvSpPr>
          <p:cNvPr id="12" name="Textplatzhalter 4" descr="Beschreibung von Nutzen und Kosten" title="Kosten/Nutzen"/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Qualitativ und quantitative Beschreibung des Business Case inkl. Kennzahlen</a:t>
            </a:r>
          </a:p>
        </p:txBody>
      </p:sp>
      <p:sp>
        <p:nvSpPr>
          <p:cNvPr id="13" name="Textplatzhalter 4" descr="Name Projektleiter" title="Projektleiter"/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Projektleiter</a:t>
            </a:r>
          </a:p>
        </p:txBody>
      </p:sp>
      <p:sp>
        <p:nvSpPr>
          <p:cNvPr id="14" name="Textplatzhalter 4" descr="Name Projektsponsor" title="Projektsponsor"/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15" name="Textplatzhalter 4" descr="Kürzel Mitglieder Projektausschuss" title="Projektausschuss"/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Mitglieder Steuerungsausschuss</a:t>
            </a:r>
          </a:p>
        </p:txBody>
      </p:sp>
      <p:sp>
        <p:nvSpPr>
          <p:cNvPr id="17" name="Textplatzhalter 4" descr="Projekt Nummer" title="Projekt Nummer"/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Projektart</a:t>
            </a:r>
          </a:p>
        </p:txBody>
      </p:sp>
      <p:sp>
        <p:nvSpPr>
          <p:cNvPr id="19" name="Textplatzhalter 4" descr="Monat / Jahr des Rapports" title="Monat / Jahr"/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 Gesamt kosten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Geschätzte Gesamt kosten</a:t>
            </a:r>
          </a:p>
        </p:txBody>
      </p:sp>
      <p:sp>
        <p:nvSpPr>
          <p:cNvPr id="47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Ware / Leistung bestellt</a:t>
            </a:r>
          </a:p>
        </p:txBody>
      </p:sp>
      <p:sp>
        <p:nvSpPr>
          <p:cNvPr id="48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Rechnung gebucht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51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aktuell</a:t>
            </a:r>
          </a:p>
        </p:txBody>
      </p:sp>
      <p:sp>
        <p:nvSpPr>
          <p:cNvPr id="25" name="Textplatzhalter 4" descr="Budget in kCHF" title="Budget"/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Bewilligtes Budget CAPEX und OPEX</a:t>
            </a:r>
          </a:p>
        </p:txBody>
      </p:sp>
      <p:pic>
        <p:nvPicPr>
          <p:cNvPr id="23" name="Grafik 23">
            <a:extLst>
              <a:ext uri="{FF2B5EF4-FFF2-40B4-BE49-F238E27FC236}">
                <a16:creationId xmlns:a16="http://schemas.microsoft.com/office/drawing/2014/main" id="{95B8B051-DAB5-4692-B070-D15F4DCF5B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4512"/>
            <a:ext cx="11969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platzhalter 2" descr="Projektname" title="Projektname">
            <a:extLst>
              <a:ext uri="{FF2B5EF4-FFF2-40B4-BE49-F238E27FC236}">
                <a16:creationId xmlns:a16="http://schemas.microsoft.com/office/drawing/2014/main" id="{D0263475-4D44-4F2A-BCB5-7A7EB62D72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Projekt Name eingeben</a:t>
            </a:r>
          </a:p>
        </p:txBody>
      </p:sp>
      <p:sp>
        <p:nvSpPr>
          <p:cNvPr id="24" name="Textplatzhalter 2" descr="Projektname" title="Projektname">
            <a:extLst>
              <a:ext uri="{FF2B5EF4-FFF2-40B4-BE49-F238E27FC236}">
                <a16:creationId xmlns:a16="http://schemas.microsoft.com/office/drawing/2014/main" id="{A4F51B33-0EBD-42E1-990E-ADC6E167A7D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15839014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 Pat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Liste und Beschreibung von abgeschlossene Arbeiten/erfolgen sowie nächste 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Probleme und Situationen beschreiben, die der Auftraggeber/Steuerungsgremium entscheiden muss, inkl. Phasenübergang.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Beschreibung der Risiken und der getroffenen </a:t>
            </a:r>
            <a:r>
              <a:rPr lang="de-DE" dirty="0" err="1"/>
              <a:t>Massnahmen</a:t>
            </a:r>
            <a:r>
              <a:rPr lang="de-DE" dirty="0"/>
              <a:t>, um diese zu vermeiden/reduzieren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Aktivitäten eingeben mit ursprünglichem (Base Line) und geplantem Fertigstellungstermin</a:t>
            </a:r>
          </a:p>
        </p:txBody>
      </p:sp>
      <p:sp>
        <p:nvSpPr>
          <p:cNvPr id="11" name="Textplatzhalter 4" descr="Kurzbeschrieb Projekt" title="Projektbeschreibung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Kurzer Projektbeschrieb (Anforderungen und Zielsetzung)</a:t>
            </a:r>
          </a:p>
        </p:txBody>
      </p:sp>
      <p:sp>
        <p:nvSpPr>
          <p:cNvPr id="12" name="Textplatzhalter 4" descr="Beschreibung von Nutzen und Kosten" title="Kosten/Nutzen"/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Qualitativ und quantitative Beschreibung des Business Case inkl. Kennzahlen</a:t>
            </a:r>
          </a:p>
        </p:txBody>
      </p:sp>
      <p:sp>
        <p:nvSpPr>
          <p:cNvPr id="13" name="Textplatzhalter 4" descr="Name Projektleiter" title="Projektleiter"/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Projektleiter</a:t>
            </a:r>
          </a:p>
        </p:txBody>
      </p:sp>
      <p:sp>
        <p:nvSpPr>
          <p:cNvPr id="14" name="Textplatzhalter 4" descr="Name Projektsponsor" title="Projektsponsor"/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15" name="Textplatzhalter 4" descr="Kürzel Mitglieder Projektausschuss" title="Projektausschuss"/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Mitglieder Steuerungsausschuss</a:t>
            </a:r>
          </a:p>
        </p:txBody>
      </p:sp>
      <p:sp>
        <p:nvSpPr>
          <p:cNvPr id="17" name="Textplatzhalter 4" descr="Projekt Nummer" title="Projekt Nummer"/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Projektart</a:t>
            </a:r>
          </a:p>
        </p:txBody>
      </p:sp>
      <p:sp>
        <p:nvSpPr>
          <p:cNvPr id="19" name="Textplatzhalter 4" descr="Monat / Jahr des Rapports" title="Monat / Jahr"/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 Gesamt kosten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Geschätzte Gesamt kosten</a:t>
            </a:r>
          </a:p>
        </p:txBody>
      </p:sp>
      <p:sp>
        <p:nvSpPr>
          <p:cNvPr id="47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Ware / Leistung bestellt</a:t>
            </a:r>
          </a:p>
        </p:txBody>
      </p:sp>
      <p:sp>
        <p:nvSpPr>
          <p:cNvPr id="48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Rechnung gebucht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51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aktuell</a:t>
            </a:r>
          </a:p>
        </p:txBody>
      </p:sp>
      <p:sp>
        <p:nvSpPr>
          <p:cNvPr id="25" name="Textplatzhalter 4" descr="Budget in kCHF" title="Budget"/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Bewilligtes Budget CAPEX und OPEX</a:t>
            </a:r>
          </a:p>
        </p:txBody>
      </p:sp>
      <p:pic>
        <p:nvPicPr>
          <p:cNvPr id="23" name="Picture 8" descr="http://www.orior.ch/fileadmin/_processed_/csm_lepatron_6e4a7d6266.png">
            <a:extLst>
              <a:ext uri="{FF2B5EF4-FFF2-40B4-BE49-F238E27FC236}">
                <a16:creationId xmlns:a16="http://schemas.microsoft.com/office/drawing/2014/main" id="{68D412F9-4A7A-44A2-8BBF-2AEF7656C7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76" y="124229"/>
            <a:ext cx="1194817" cy="53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platzhalter 2" descr="Projektname" title="Projektname">
            <a:extLst>
              <a:ext uri="{FF2B5EF4-FFF2-40B4-BE49-F238E27FC236}">
                <a16:creationId xmlns:a16="http://schemas.microsoft.com/office/drawing/2014/main" id="{2D381A69-3463-46AE-B1F9-49076D9B9D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Projekt Name eingeben</a:t>
            </a:r>
          </a:p>
        </p:txBody>
      </p:sp>
      <p:sp>
        <p:nvSpPr>
          <p:cNvPr id="24" name="Textplatzhalter 2" descr="Projektname" title="Projektname">
            <a:extLst>
              <a:ext uri="{FF2B5EF4-FFF2-40B4-BE49-F238E27FC236}">
                <a16:creationId xmlns:a16="http://schemas.microsoft.com/office/drawing/2014/main" id="{EA821A15-176D-44EC-9258-64C936CF2BF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5041408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öf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3357165"/>
            <a:ext cx="6840859" cy="1517227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Liste und Beschreibung von abgeschlossene Arbeiten/erfolgen sowie nächste 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5301208"/>
            <a:ext cx="3384376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Probleme und Situationen beschreiben, die der Auftraggeber/Steuerungsgremium entscheiden muss, inkl. Phasenübergang.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104" y="5301208"/>
            <a:ext cx="3312368" cy="1368152"/>
          </a:xfrm>
          <a:prstGeom prst="rect">
            <a:avLst/>
          </a:prstGeom>
        </p:spPr>
        <p:txBody>
          <a:bodyPr/>
          <a:lstStyle>
            <a:lvl1pPr marL="160338" indent="-160338">
              <a:buFont typeface="Wingdings" panose="05000000000000000000" pitchFamily="2" charset="2"/>
              <a:buChar char="§"/>
              <a:defRPr sz="1000"/>
            </a:lvl1pPr>
            <a:lvl2pPr marL="360363" indent="-177800">
              <a:buFont typeface="Wingdings" panose="05000000000000000000" pitchFamily="2" charset="2"/>
              <a:buChar char="§"/>
              <a:defRPr sz="1000"/>
            </a:lvl2pPr>
            <a:lvl3pPr marL="541338" indent="-184150">
              <a:buFont typeface="Wingdings" panose="05000000000000000000" pitchFamily="2" charset="2"/>
              <a:buChar char="§"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Beschreibung der Risiken und der getroffenen </a:t>
            </a:r>
            <a:r>
              <a:rPr lang="de-DE" dirty="0" err="1"/>
              <a:t>Massnahmen</a:t>
            </a:r>
            <a:r>
              <a:rPr lang="de-DE" dirty="0"/>
              <a:t>, um diese zu vermeiden/reduzieren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052736"/>
            <a:ext cx="1656184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Aktivitäten eingeben mit ursprünglichem (Base Line) und geplantem Fertigstellungstermin</a:t>
            </a:r>
          </a:p>
        </p:txBody>
      </p:sp>
      <p:sp>
        <p:nvSpPr>
          <p:cNvPr id="11" name="Textplatzhalter 4" descr="Kurzbeschrieb Projekt" title="Projektbeschreibung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700809"/>
            <a:ext cx="1591097" cy="1296144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Kurzer Projektbeschrieb (Anforderungen und Zielsetzung)</a:t>
            </a:r>
          </a:p>
        </p:txBody>
      </p:sp>
      <p:sp>
        <p:nvSpPr>
          <p:cNvPr id="12" name="Textplatzhalter 4" descr="Beschreibung von Nutzen und Kosten" title="Kosten/Nutzen"/>
          <p:cNvSpPr>
            <a:spLocks noGrp="1"/>
          </p:cNvSpPr>
          <p:nvPr>
            <p:ph type="body" sz="quarter" idx="15" hasCustomPrompt="1"/>
          </p:nvPr>
        </p:nvSpPr>
        <p:spPr>
          <a:xfrm>
            <a:off x="180723" y="3212977"/>
            <a:ext cx="1591097" cy="93610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Qualitativ und quantitative Beschreibung des Business Case inkl. Kennzahlen</a:t>
            </a:r>
          </a:p>
        </p:txBody>
      </p:sp>
      <p:sp>
        <p:nvSpPr>
          <p:cNvPr id="13" name="Textplatzhalter 4" descr="Name Projektleiter" title="Projektleiter"/>
          <p:cNvSpPr>
            <a:spLocks noGrp="1"/>
          </p:cNvSpPr>
          <p:nvPr>
            <p:ph type="body" sz="quarter" idx="16" hasCustomPrompt="1"/>
          </p:nvPr>
        </p:nvSpPr>
        <p:spPr>
          <a:xfrm>
            <a:off x="180723" y="4350590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Projektleiter</a:t>
            </a:r>
          </a:p>
        </p:txBody>
      </p:sp>
      <p:sp>
        <p:nvSpPr>
          <p:cNvPr id="14" name="Textplatzhalter 4" descr="Name Projektsponsor" title="Projektsponsor"/>
          <p:cNvSpPr>
            <a:spLocks noGrp="1"/>
          </p:cNvSpPr>
          <p:nvPr>
            <p:ph type="body" sz="quarter" idx="17" hasCustomPrompt="1"/>
          </p:nvPr>
        </p:nvSpPr>
        <p:spPr>
          <a:xfrm>
            <a:off x="180723" y="4874392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 baseline="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Name, Vorname Auftraggeber</a:t>
            </a:r>
          </a:p>
        </p:txBody>
      </p:sp>
      <p:sp>
        <p:nvSpPr>
          <p:cNvPr id="15" name="Textplatzhalter 4" descr="Kürzel Mitglieder Projektausschuss" title="Projektausschuss"/>
          <p:cNvSpPr>
            <a:spLocks noGrp="1"/>
          </p:cNvSpPr>
          <p:nvPr>
            <p:ph type="body" sz="quarter" idx="18" hasCustomPrompt="1"/>
          </p:nvPr>
        </p:nvSpPr>
        <p:spPr>
          <a:xfrm>
            <a:off x="179512" y="5363934"/>
            <a:ext cx="1592308" cy="513338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Mitglieder Steuerungsausschuss</a:t>
            </a:r>
          </a:p>
        </p:txBody>
      </p:sp>
      <p:sp>
        <p:nvSpPr>
          <p:cNvPr id="17" name="Textplatzhalter 4" descr="Projekt Nummer" title="Projekt Nummer"/>
          <p:cNvSpPr>
            <a:spLocks noGrp="1"/>
          </p:cNvSpPr>
          <p:nvPr>
            <p:ph type="body" sz="quarter" idx="19" hasCustomPrompt="1"/>
          </p:nvPr>
        </p:nvSpPr>
        <p:spPr>
          <a:xfrm>
            <a:off x="178299" y="692696"/>
            <a:ext cx="1591097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Projektart</a:t>
            </a:r>
          </a:p>
        </p:txBody>
      </p:sp>
      <p:sp>
        <p:nvSpPr>
          <p:cNvPr id="19" name="Textplatzhalter 4" descr="Monat / Jahr des Rapports" title="Monat / Jahr"/>
          <p:cNvSpPr>
            <a:spLocks noGrp="1"/>
          </p:cNvSpPr>
          <p:nvPr>
            <p:ph type="body" sz="quarter" idx="21" hasCustomPrompt="1"/>
          </p:nvPr>
        </p:nvSpPr>
        <p:spPr>
          <a:xfrm>
            <a:off x="178299" y="1073523"/>
            <a:ext cx="1591096" cy="28803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Projektklasse</a:t>
            </a:r>
          </a:p>
        </p:txBody>
      </p:sp>
      <p:sp>
        <p:nvSpPr>
          <p:cNvPr id="45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41176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 Gesamt kosten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13184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Geschätzte Gesamt kosten</a:t>
            </a:r>
          </a:p>
        </p:txBody>
      </p:sp>
      <p:sp>
        <p:nvSpPr>
          <p:cNvPr id="47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85192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Ware / Leistung bestellt</a:t>
            </a:r>
          </a:p>
        </p:txBody>
      </p:sp>
      <p:sp>
        <p:nvSpPr>
          <p:cNvPr id="48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2276872"/>
            <a:ext cx="720080" cy="648072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tabLst>
                <a:tab pos="4127500" algn="l"/>
              </a:tabLst>
              <a:defRPr sz="900" b="0" baseline="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Rechnung gebucht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64288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Base Line </a:t>
            </a:r>
          </a:p>
        </p:txBody>
      </p:sp>
      <p:sp>
        <p:nvSpPr>
          <p:cNvPr id="51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7956550" y="1052736"/>
            <a:ext cx="792088" cy="1944216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000"/>
            </a:lvl1pPr>
            <a:lvl2pPr marL="182563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2pPr>
            <a:lvl3pPr marL="357188" indent="0"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aktuell</a:t>
            </a:r>
          </a:p>
        </p:txBody>
      </p:sp>
      <p:sp>
        <p:nvSpPr>
          <p:cNvPr id="25" name="Textplatzhalter 4" descr="Budget in kCHF" title="Budget"/>
          <p:cNvSpPr>
            <a:spLocks noGrp="1"/>
          </p:cNvSpPr>
          <p:nvPr>
            <p:ph type="body" sz="quarter" idx="30" hasCustomPrompt="1"/>
          </p:nvPr>
        </p:nvSpPr>
        <p:spPr>
          <a:xfrm>
            <a:off x="178299" y="6052853"/>
            <a:ext cx="1592308" cy="4004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900"/>
            </a:lvl1pPr>
            <a:lvl2pPr marL="182563" indent="0">
              <a:buFont typeface="Wingdings" panose="05000000000000000000" pitchFamily="2" charset="2"/>
              <a:buNone/>
              <a:defRPr sz="1000"/>
            </a:lvl2pPr>
            <a:lvl3pPr marL="357188" indent="0">
              <a:buFont typeface="Wingdings" panose="05000000000000000000" pitchFamily="2" charset="2"/>
              <a:buNone/>
              <a:defRPr sz="10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Bewilligtes Budget CAPEX und OPEX</a:t>
            </a:r>
          </a:p>
        </p:txBody>
      </p:sp>
      <p:pic>
        <p:nvPicPr>
          <p:cNvPr id="23" name="Grafik 23">
            <a:extLst>
              <a:ext uri="{FF2B5EF4-FFF2-40B4-BE49-F238E27FC236}">
                <a16:creationId xmlns:a16="http://schemas.microsoft.com/office/drawing/2014/main" id="{5D67AF61-09C3-473D-8210-6D79521836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24" y="213556"/>
            <a:ext cx="8461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platzhalter 2" descr="Projektname" title="Projektname">
            <a:extLst>
              <a:ext uri="{FF2B5EF4-FFF2-40B4-BE49-F238E27FC236}">
                <a16:creationId xmlns:a16="http://schemas.microsoft.com/office/drawing/2014/main" id="{C9470C7D-74D6-4012-9899-777F373132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45494" y="166787"/>
            <a:ext cx="387841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0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Projekt Name eingeben</a:t>
            </a:r>
          </a:p>
        </p:txBody>
      </p:sp>
      <p:sp>
        <p:nvSpPr>
          <p:cNvPr id="24" name="Textplatzhalter 2" descr="Projektname" title="Projektname">
            <a:extLst>
              <a:ext uri="{FF2B5EF4-FFF2-40B4-BE49-F238E27FC236}">
                <a16:creationId xmlns:a16="http://schemas.microsoft.com/office/drawing/2014/main" id="{F64F9D95-0055-46A4-B9C0-0BE0CC2C85B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23904" y="166787"/>
            <a:ext cx="1080120" cy="4539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1200" kern="1200" dirty="0">
                <a:solidFill>
                  <a:schemeClr val="accent4">
                    <a:lumMod val="50000"/>
                  </a:schemeClr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  <a:lvl2pPr marL="4572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DE" sz="2800" kern="12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de-CH" sz="2800" kern="12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/>
              <a:t>Monat / Jahr</a:t>
            </a:r>
          </a:p>
        </p:txBody>
      </p:sp>
    </p:spTree>
    <p:extLst>
      <p:ext uri="{BB962C8B-B14F-4D97-AF65-F5344CB8AC3E}">
        <p14:creationId xmlns:p14="http://schemas.microsoft.com/office/powerpoint/2010/main" val="26028332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K:\07-0 Orior Gruppe\Vorlagen\ORIOR Logo_5Star_Excellence in Food_NEU\Logo_Orior5Star_Excellence_cmyk_300dpi.jpg">
            <a:extLst>
              <a:ext uri="{FF2B5EF4-FFF2-40B4-BE49-F238E27FC236}">
                <a16:creationId xmlns:a16="http://schemas.microsoft.com/office/drawing/2014/main" id="{A8F1863A-F74A-455D-B1F9-98E3CD124D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38547"/>
            <a:ext cx="7921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FA7F96E2-74F1-43D0-AD15-4EE638F21F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5150" y="662865"/>
            <a:ext cx="7058025" cy="6078503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marL="357188" indent="-176213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536575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370013"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2152650" algn="l"/>
                <a:tab pos="43037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sz="1200" b="1" dirty="0">
              <a:latin typeface="Calibri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BA7B4E4-EFAC-44D3-855B-ED08EDD5F6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412576"/>
            <a:ext cx="1584325" cy="5327615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  <a:effectLst/>
        </p:spPr>
        <p:txBody>
          <a:bodyPr lIns="71996" tIns="89994" rIns="71996" bIns="71996"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CH" altLang="de-DE" sz="1100" b="1" dirty="0">
                <a:latin typeface="Calibri" pitchFamily="34" charset="0"/>
              </a:rPr>
              <a:t>Projektbeschreibung</a:t>
            </a: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de-CH" altLang="de-DE" sz="1100" b="1" dirty="0">
                <a:solidFill>
                  <a:srgbClr val="000000"/>
                </a:solidFill>
                <a:latin typeface="Calibri" pitchFamily="34" charset="0"/>
              </a:rPr>
              <a:t>Business Case</a:t>
            </a: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de-CH" altLang="de-DE" sz="1100" b="1" dirty="0">
                <a:latin typeface="Calibri" pitchFamily="34" charset="0"/>
              </a:rPr>
              <a:t>Projektleiter</a:t>
            </a: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de-CH" altLang="de-DE" sz="1100" b="1" dirty="0">
                <a:latin typeface="Calibri" pitchFamily="34" charset="0"/>
              </a:rPr>
              <a:t>Projektsponsor</a:t>
            </a: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de-CH" altLang="de-DE" sz="1100" b="1" dirty="0">
                <a:latin typeface="Calibri" pitchFamily="34" charset="0"/>
              </a:rPr>
              <a:t>Projektsteuerung</a:t>
            </a: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b="1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de-CH" altLang="de-DE" sz="1100" b="1" dirty="0">
                <a:latin typeface="Calibri" pitchFamily="34" charset="0"/>
              </a:rPr>
              <a:t>Budget (</a:t>
            </a:r>
            <a:r>
              <a:rPr lang="de-CH" altLang="de-DE" sz="1100" b="1" dirty="0" err="1">
                <a:latin typeface="Calibri" pitchFamily="34" charset="0"/>
              </a:rPr>
              <a:t>kCHF</a:t>
            </a:r>
            <a:r>
              <a:rPr lang="de-CH" altLang="de-DE" sz="1100" b="1" dirty="0">
                <a:latin typeface="Calibri" pitchFamily="34" charset="0"/>
              </a:rPr>
              <a:t>)</a:t>
            </a: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latin typeface="Calibri" pitchFamily="34" charset="0"/>
            </a:endParaRPr>
          </a:p>
          <a:p>
            <a:pPr eaLnBrk="1" hangingPunct="1">
              <a:defRPr/>
            </a:pPr>
            <a:endParaRPr lang="de-CH" altLang="de-DE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EC26E2A4-C776-45C5-AD73-AE637F53BD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77564"/>
            <a:ext cx="1584325" cy="323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de-DE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CD20CBD4-B73B-4B81-AE64-C3F92DA921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7188" y="750589"/>
            <a:ext cx="3384550" cy="2230438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1706563" algn="l"/>
                <a:tab pos="24225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266700" algn="l"/>
                <a:tab pos="1706563" algn="l"/>
                <a:tab pos="2513013" algn="l"/>
              </a:tabLst>
              <a:defRPr/>
            </a:pPr>
            <a:r>
              <a:rPr lang="de-CH" altLang="de-DE" sz="1100" b="1" i="1" dirty="0">
                <a:latin typeface="Calibri" pitchFamily="34" charset="0"/>
              </a:rPr>
              <a:t>Meilensteine</a:t>
            </a:r>
            <a:r>
              <a:rPr lang="de-CH" altLang="de-DE" sz="1100" b="1" dirty="0">
                <a:latin typeface="Calibri" pitchFamily="34" charset="0"/>
              </a:rPr>
              <a:t>	</a:t>
            </a:r>
            <a:r>
              <a:rPr lang="de-CH" altLang="de-DE" sz="1100" u="sng" dirty="0">
                <a:latin typeface="Calibri" pitchFamily="34" charset="0"/>
              </a:rPr>
              <a:t>Plan</a:t>
            </a:r>
            <a:r>
              <a:rPr lang="de-CH" altLang="de-DE" sz="1100" dirty="0">
                <a:latin typeface="Calibri" pitchFamily="34" charset="0"/>
              </a:rPr>
              <a:t>	</a:t>
            </a:r>
            <a:r>
              <a:rPr lang="de-CH" altLang="de-DE" sz="1100" u="sng" dirty="0">
                <a:latin typeface="Calibri" pitchFamily="34" charset="0"/>
              </a:rPr>
              <a:t>Projektion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6EE586-2908-4CC6-9B11-D4AEC1CD1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8175" y="1844377"/>
            <a:ext cx="3449638" cy="1136650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1200" b="1" i="1" dirty="0">
                <a:latin typeface="Calibri" pitchFamily="34" charset="0"/>
              </a:rPr>
              <a:t>Kostenübersicht </a:t>
            </a:r>
            <a:r>
              <a:rPr lang="de-CH" altLang="de-DE" sz="1000" i="1" dirty="0">
                <a:latin typeface="Calibri" pitchFamily="34" charset="0"/>
              </a:rPr>
              <a:t>(in 1’000 CHF)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87CD78-CEED-4133-AA97-3C434097A5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8175" y="750589"/>
            <a:ext cx="3449638" cy="1008063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/>
          <a:lstStyle>
            <a:lvl1pPr eaLnBrk="0" hangingPunct="0">
              <a:spcBef>
                <a:spcPct val="20000"/>
              </a:spcBef>
              <a:buChar char="-"/>
              <a:tabLst>
                <a:tab pos="2154238" algn="l"/>
                <a:tab pos="4302125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tabLst>
                <a:tab pos="2154238" algn="l"/>
                <a:tab pos="43021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tabLst>
                <a:tab pos="2154238" algn="l"/>
                <a:tab pos="4302125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tabLst>
                <a:tab pos="2154238" algn="l"/>
                <a:tab pos="4302125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tabLst>
                <a:tab pos="2154238" algn="l"/>
                <a:tab pos="43021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154238" algn="l"/>
                <a:tab pos="43021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154238" algn="l"/>
                <a:tab pos="43021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154238" algn="l"/>
                <a:tab pos="43021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154238" algn="l"/>
                <a:tab pos="4302125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100" b="1" i="1" dirty="0">
                <a:latin typeface="Calibri" pitchFamily="34" charset="0"/>
              </a:rPr>
              <a:t>Übersicht Status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Tx/>
              <a:buNone/>
              <a:tabLst>
                <a:tab pos="265113" algn="ctr"/>
                <a:tab pos="1438275" algn="ctr"/>
                <a:tab pos="2514600" algn="ctr"/>
                <a:tab pos="4302125" algn="l"/>
              </a:tabLst>
              <a:defRPr/>
            </a:pPr>
            <a:r>
              <a:rPr lang="de-CH" altLang="de-DE" sz="1100" dirty="0">
                <a:latin typeface="Calibri" pitchFamily="34" charset="0"/>
              </a:rPr>
              <a:t>	Kosten	Zeitplan	Risiko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B1F1BF-7F03-4DDC-B4BA-E6AD945B0D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8175" y="3054052"/>
            <a:ext cx="6913563" cy="1895064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i="1" dirty="0">
                <a:latin typeface="Calibri" pitchFamily="34" charset="0"/>
              </a:rPr>
              <a:t>Erreichte Erfolge, Fortschritt und nächste Schritte</a:t>
            </a:r>
            <a:endParaRPr lang="de-CH" sz="1100" dirty="0">
              <a:latin typeface="Calibri" pitchFamily="34" charset="0"/>
            </a:endParaRPr>
          </a:p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Calibri" pitchFamily="34" charset="0"/>
              </a:rPr>
              <a:t>		</a:t>
            </a:r>
            <a:endParaRPr lang="de-CH" altLang="de-DE" sz="1100" dirty="0"/>
          </a:p>
          <a:p>
            <a:pPr eaLnBrk="1" hangingPunct="1">
              <a:defRPr/>
            </a:pPr>
            <a:endParaRPr lang="de-CH" altLang="de-DE" dirty="0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14AECDC9-8073-4EF2-864D-9D43C88711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052214"/>
            <a:ext cx="1584325" cy="325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de-DE" sz="1600" b="1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0186103-E9C4-4497-AB8C-C5DC87F738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37188" y="5019947"/>
            <a:ext cx="3384550" cy="1649413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-"/>
              <a:tabLst>
                <a:tab pos="266700" algn="l"/>
                <a:tab pos="2692400" algn="l"/>
                <a:tab pos="4303713" algn="l"/>
              </a:tabLst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tabLst>
                <a:tab pos="266700" algn="l"/>
                <a:tab pos="2692400" algn="l"/>
                <a:tab pos="43037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tabLst>
                <a:tab pos="266700" algn="l"/>
                <a:tab pos="2692400" algn="l"/>
                <a:tab pos="4303713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tabLst>
                <a:tab pos="266700" algn="l"/>
                <a:tab pos="2692400" algn="l"/>
                <a:tab pos="4303713" algn="l"/>
              </a:tabLs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tabLst>
                <a:tab pos="266700" algn="l"/>
                <a:tab pos="2692400" algn="l"/>
                <a:tab pos="430371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2692400" algn="l"/>
                <a:tab pos="430371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2692400" algn="l"/>
                <a:tab pos="430371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2692400" algn="l"/>
                <a:tab pos="430371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tabLst>
                <a:tab pos="266700" algn="l"/>
                <a:tab pos="2692400" algn="l"/>
                <a:tab pos="4303713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266700" algn="l"/>
                <a:tab pos="2065338" algn="l"/>
                <a:tab pos="2955925" algn="l"/>
              </a:tabLst>
              <a:defRPr/>
            </a:pPr>
            <a:r>
              <a:rPr lang="de-CH" altLang="de-DE" sz="1100" b="1" i="1" dirty="0">
                <a:latin typeface="Calibri" pitchFamily="34" charset="0"/>
              </a:rPr>
              <a:t>Risikofaktoren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20A66F3F-C841-4483-8AEA-0A4621DF39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8175" y="5019947"/>
            <a:ext cx="3449638" cy="1649413"/>
          </a:xfrm>
          <a:prstGeom prst="rect">
            <a:avLst/>
          </a:prstGeom>
          <a:noFill/>
          <a:ln w="254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i="1" dirty="0">
                <a:latin typeface="+mj-lt"/>
              </a:rPr>
              <a:t>Probleme und notwendige Entscheidungen</a:t>
            </a:r>
          </a:p>
          <a:p>
            <a:pPr eaLnBrk="1" hangingPunct="1">
              <a:tabLst>
                <a:tab pos="266700" algn="l"/>
                <a:tab pos="2692400" algn="l"/>
                <a:tab pos="4303713" algn="l"/>
              </a:tabLst>
              <a:defRPr/>
            </a:pPr>
            <a:r>
              <a:rPr lang="de-CH" sz="1100" b="1" dirty="0">
                <a:latin typeface="+mj-lt"/>
              </a:rPr>
              <a:t>		</a:t>
            </a:r>
            <a:endParaRPr lang="de-CH" altLang="de-DE" sz="1100" dirty="0">
              <a:latin typeface="+mj-lt"/>
            </a:endParaRPr>
          </a:p>
          <a:p>
            <a:pPr eaLnBrk="1" hangingPunct="1">
              <a:defRPr/>
            </a:pPr>
            <a:endParaRPr lang="de-CH" altLang="de-DE" sz="1100" dirty="0">
              <a:latin typeface="+mj-lt"/>
            </a:endParaRP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7E3AA448-61D0-440B-A54D-5DAD2017BDE5}"/>
              </a:ext>
            </a:extLst>
          </p:cNvPr>
          <p:cNvSpPr txBox="1">
            <a:spLocks/>
          </p:cNvSpPr>
          <p:nvPr userDrawn="1"/>
        </p:nvSpPr>
        <p:spPr>
          <a:xfrm>
            <a:off x="1908175" y="2060277"/>
            <a:ext cx="3527425" cy="287337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541338" algn="l"/>
                <a:tab pos="1255713" algn="l"/>
                <a:tab pos="1971675" algn="l"/>
                <a:tab pos="2687638" algn="l"/>
                <a:tab pos="4127500" algn="l"/>
              </a:tabLst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tabLst>
                <a:tab pos="627063" algn="l"/>
                <a:tab pos="1255713" algn="l"/>
                <a:tab pos="1881188" algn="l"/>
                <a:tab pos="2603500" algn="l"/>
                <a:tab pos="4127500" algn="l"/>
              </a:tabLst>
              <a:defRPr/>
            </a:pPr>
            <a:r>
              <a:rPr lang="de-DE" dirty="0"/>
              <a:t>	bewilligt	Schätzung	verpflichtet	ausgegeben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75F9F9E3-29B0-441D-8480-3F73A573BE42}"/>
              </a:ext>
            </a:extLst>
          </p:cNvPr>
          <p:cNvSpPr txBox="1">
            <a:spLocks/>
          </p:cNvSpPr>
          <p:nvPr userDrawn="1"/>
        </p:nvSpPr>
        <p:spPr>
          <a:xfrm>
            <a:off x="1908175" y="2276177"/>
            <a:ext cx="576263" cy="64770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541338" algn="l"/>
                <a:tab pos="1255713" algn="l"/>
                <a:tab pos="1971675" algn="l"/>
                <a:tab pos="2687638" algn="l"/>
                <a:tab pos="4127500" algn="l"/>
              </a:tabLst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tabLst>
                <a:tab pos="1614488" algn="l"/>
                <a:tab pos="2330450" algn="l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sz="900" dirty="0"/>
              <a:t>Capex</a:t>
            </a:r>
          </a:p>
          <a:p>
            <a:pPr eaLnBrk="1" hangingPunct="1">
              <a:defRPr/>
            </a:pPr>
            <a:r>
              <a:rPr lang="de-DE" sz="900" dirty="0" err="1"/>
              <a:t>Opex</a:t>
            </a:r>
            <a:endParaRPr lang="de-DE" sz="900" dirty="0"/>
          </a:p>
          <a:p>
            <a:pPr eaLnBrk="1" hangingPunct="1">
              <a:defRPr/>
            </a:pPr>
            <a:r>
              <a:rPr lang="de-DE" sz="900" dirty="0"/>
              <a:t>Total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06823CD4-665B-441C-82BC-7FD76CFCEC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188640"/>
            <a:ext cx="1584325" cy="411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434" tIns="45717" rIns="91434" bIns="45717" anchor="ctr"/>
          <a:lstStyle>
            <a:lvl1pPr eaLnBrk="0" hangingPunct="0">
              <a:spcBef>
                <a:spcPct val="20000"/>
              </a:spcBef>
              <a:buChar char="-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1600" b="1" dirty="0">
                <a:solidFill>
                  <a:srgbClr val="002060"/>
                </a:solidFill>
                <a:latin typeface="Calibri" pitchFamily="34" charset="0"/>
              </a:rPr>
              <a:t>Projekt Cockpit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4C068C7-9294-43D7-BC61-B43BD0BE3D2C}"/>
              </a:ext>
            </a:extLst>
          </p:cNvPr>
          <p:cNvSpPr txBox="1"/>
          <p:nvPr userDrawn="1"/>
        </p:nvSpPr>
        <p:spPr>
          <a:xfrm>
            <a:off x="251520" y="6608972"/>
            <a:ext cx="1057275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CH" altLang="de-DE" sz="800" b="1" dirty="0">
                <a:latin typeface="Avenir LT Std 35 Light" panose="020B0402020203020204" pitchFamily="34" charset="0"/>
              </a:rPr>
              <a:t>Seite </a:t>
            </a:r>
            <a:fld id="{8393C344-A568-4347-AC9D-4B47007FC1E3}" type="slidenum">
              <a:rPr lang="de-CH" altLang="de-DE" sz="800" b="1" smtClean="0">
                <a:latin typeface="Avenir LT Std 35 Light" panose="020B0402020203020204" pitchFamily="34" charset="0"/>
              </a:rPr>
              <a:pPr eaLnBrk="1" hangingPunct="1">
                <a:defRPr/>
              </a:pPr>
              <a:t>‹Nr.›</a:t>
            </a:fld>
            <a:endParaRPr lang="de-CH" altLang="de-DE" sz="800" b="1" dirty="0">
              <a:latin typeface="Avenir LT Std 35 Light" panose="020B040202020302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B9F3466-6AD0-4960-806C-FF05B9B7D95B}"/>
              </a:ext>
            </a:extLst>
          </p:cNvPr>
          <p:cNvSpPr/>
          <p:nvPr userDrawn="1"/>
        </p:nvSpPr>
        <p:spPr>
          <a:xfrm>
            <a:off x="2051720" y="1196752"/>
            <a:ext cx="432718" cy="43204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800" dirty="0">
                <a:solidFill>
                  <a:schemeClr val="tx1"/>
                </a:solidFill>
              </a:rPr>
              <a:t>grün </a:t>
            </a:r>
          </a:p>
          <a:p>
            <a:pPr algn="ctr"/>
            <a:r>
              <a:rPr lang="de-CH" sz="800" dirty="0">
                <a:solidFill>
                  <a:schemeClr val="tx1"/>
                </a:solidFill>
              </a:rPr>
              <a:t>orange</a:t>
            </a:r>
          </a:p>
          <a:p>
            <a:pPr algn="ctr"/>
            <a:r>
              <a:rPr lang="de-CH" sz="800" dirty="0">
                <a:solidFill>
                  <a:schemeClr val="tx1"/>
                </a:solidFill>
              </a:rPr>
              <a:t>rot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591EBA6-768D-4881-B770-C7FD10804914}"/>
              </a:ext>
            </a:extLst>
          </p:cNvPr>
          <p:cNvSpPr/>
          <p:nvPr userDrawn="1"/>
        </p:nvSpPr>
        <p:spPr>
          <a:xfrm>
            <a:off x="3239169" y="1202716"/>
            <a:ext cx="432718" cy="43204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800" dirty="0">
                <a:solidFill>
                  <a:schemeClr val="tx1"/>
                </a:solidFill>
              </a:rPr>
              <a:t>grün </a:t>
            </a:r>
          </a:p>
          <a:p>
            <a:pPr algn="ctr"/>
            <a:r>
              <a:rPr lang="de-CH" sz="800" dirty="0">
                <a:solidFill>
                  <a:schemeClr val="tx1"/>
                </a:solidFill>
              </a:rPr>
              <a:t>orange</a:t>
            </a:r>
          </a:p>
          <a:p>
            <a:pPr algn="ctr"/>
            <a:r>
              <a:rPr lang="de-CH" sz="800" dirty="0">
                <a:solidFill>
                  <a:schemeClr val="tx1"/>
                </a:solidFill>
              </a:rPr>
              <a:t>rot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A3BDC94-1752-4B6E-8403-C9B24120DE7D}"/>
              </a:ext>
            </a:extLst>
          </p:cNvPr>
          <p:cNvSpPr/>
          <p:nvPr userDrawn="1"/>
        </p:nvSpPr>
        <p:spPr>
          <a:xfrm>
            <a:off x="4308786" y="1196752"/>
            <a:ext cx="432718" cy="43204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800" dirty="0">
                <a:solidFill>
                  <a:schemeClr val="tx1"/>
                </a:solidFill>
              </a:rPr>
              <a:t>grün </a:t>
            </a:r>
          </a:p>
          <a:p>
            <a:pPr algn="ctr"/>
            <a:r>
              <a:rPr lang="de-CH" sz="800" dirty="0">
                <a:solidFill>
                  <a:schemeClr val="tx1"/>
                </a:solidFill>
              </a:rPr>
              <a:t>orange</a:t>
            </a:r>
          </a:p>
          <a:p>
            <a:pPr algn="ctr"/>
            <a:r>
              <a:rPr lang="de-CH" sz="800" dirty="0">
                <a:solidFill>
                  <a:schemeClr val="tx1"/>
                </a:solidFill>
              </a:rPr>
              <a:t>rot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87" r:id="rId2"/>
    <p:sldLayoutId id="2147483888" r:id="rId3"/>
    <p:sldLayoutId id="2147483899" r:id="rId4"/>
    <p:sldLayoutId id="2147483883" r:id="rId5"/>
    <p:sldLayoutId id="2147483885" r:id="rId6"/>
    <p:sldLayoutId id="2147483896" r:id="rId7"/>
    <p:sldLayoutId id="2147483882" r:id="rId8"/>
    <p:sldLayoutId id="2147483886" r:id="rId9"/>
    <p:sldLayoutId id="2147483884" r:id="rId10"/>
    <p:sldLayoutId id="21474838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A063091-57A6-464C-8A95-0C22B1D31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BA690C-E73A-4647-84C5-34E0B041A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BA1099-587A-42F9-BA96-64FA6DFD80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476CFD-6EFB-4453-9CDE-7AFA8A54B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FC348F5-29D2-4948-A04A-B4AC45AEE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761D613-FE84-403A-AAF5-F9CAF5980F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A44530-2C19-406C-8E41-AD720913C5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5DDB214-8061-46F3-943F-29DB8F9F5D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E78D56E-948D-49BA-82EF-725E0C6D01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49F986F-7F19-4407-9392-3BEAD4274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4AB175E-94E5-4783-ABA8-1AABCD55FF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EFF8EE1-71A8-4369-8288-B3989B33C7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39073DD-9C1F-4383-9145-3EB0AA221B3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9E42A53-C79C-4855-80E8-AADF23A4799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B9F10824-2DFB-4186-B463-DF86F7EDF1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D1C9B54-33B6-4819-9B48-32826B38551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12847C0-E70E-4177-AD2E-463EF30B3C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D4632B6A-BD31-42B0-9F95-ABE996F9BD4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35A5786B-8E53-4B0B-A846-4DB60E89C0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9F49845-FB15-4F58-8616-0D3D6B8FD54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BB228F7-F83C-48C1-A79D-CDB21FF40028}"/>
              </a:ext>
            </a:extLst>
          </p:cNvPr>
          <p:cNvSpPr/>
          <p:nvPr/>
        </p:nvSpPr>
        <p:spPr>
          <a:xfrm>
            <a:off x="2060640" y="1196666"/>
            <a:ext cx="432718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5150A47-2DAC-4E73-B3ED-FB025EA1F0E0}"/>
              </a:ext>
            </a:extLst>
          </p:cNvPr>
          <p:cNvSpPr/>
          <p:nvPr/>
        </p:nvSpPr>
        <p:spPr>
          <a:xfrm>
            <a:off x="3244530" y="1207362"/>
            <a:ext cx="432718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5D9F06F-16AC-44F1-837E-916B11F2A419}"/>
              </a:ext>
            </a:extLst>
          </p:cNvPr>
          <p:cNvSpPr/>
          <p:nvPr/>
        </p:nvSpPr>
        <p:spPr>
          <a:xfrm>
            <a:off x="4308562" y="1196666"/>
            <a:ext cx="432718" cy="4320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65069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Statusberich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yyyymm - Cockpit Chart Capex - Template mit Bsp (002).ppt  -  Schreibgeschützt  -  Kompatibilitätsmodus" id="{DF9E579B-F4BA-4EBC-BAC9-D004EA3B2544}" vid="{376F7FA9-1BCC-4317-946A-FA304D58196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ORIOR-yyyymm-Statusbericht-Cockpit-Chart-Capex-mit-Bsp-V1-0</Template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Avenir LT Std 35 Light</vt:lpstr>
      <vt:lpstr>Avenir LT Std 45 Book</vt:lpstr>
      <vt:lpstr>Calibri</vt:lpstr>
      <vt:lpstr>Wingdings</vt:lpstr>
      <vt:lpstr>Projekt Statusbericht</vt:lpstr>
      <vt:lpstr>PowerPoint-Präsentation</vt:lpstr>
    </vt:vector>
  </TitlesOfParts>
  <Company>Streuli Pharma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 Stefan</dc:creator>
  <cp:lastModifiedBy>Graf Stefan</cp:lastModifiedBy>
  <cp:revision>5</cp:revision>
  <cp:lastPrinted>2015-07-27T09:53:08Z</cp:lastPrinted>
  <dcterms:created xsi:type="dcterms:W3CDTF">2022-03-24T08:44:00Z</dcterms:created>
  <dcterms:modified xsi:type="dcterms:W3CDTF">2022-04-08T15:21:21Z</dcterms:modified>
</cp:coreProperties>
</file>